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38"/>
  </p:notesMasterIdLst>
  <p:sldIdLst>
    <p:sldId id="322" r:id="rId5"/>
    <p:sldId id="358" r:id="rId6"/>
    <p:sldId id="360" r:id="rId7"/>
    <p:sldId id="352" r:id="rId8"/>
    <p:sldId id="353" r:id="rId9"/>
    <p:sldId id="354" r:id="rId10"/>
    <p:sldId id="297" r:id="rId11"/>
    <p:sldId id="355" r:id="rId12"/>
    <p:sldId id="356" r:id="rId13"/>
    <p:sldId id="357" r:id="rId14"/>
    <p:sldId id="362" r:id="rId15"/>
    <p:sldId id="363" r:id="rId16"/>
    <p:sldId id="364" r:id="rId17"/>
    <p:sldId id="365" r:id="rId18"/>
    <p:sldId id="366" r:id="rId19"/>
    <p:sldId id="369" r:id="rId20"/>
    <p:sldId id="370" r:id="rId21"/>
    <p:sldId id="371" r:id="rId22"/>
    <p:sldId id="372" r:id="rId23"/>
    <p:sldId id="367" r:id="rId24"/>
    <p:sldId id="368" r:id="rId25"/>
    <p:sldId id="373" r:id="rId26"/>
    <p:sldId id="374" r:id="rId27"/>
    <p:sldId id="359" r:id="rId28"/>
    <p:sldId id="266" r:id="rId29"/>
    <p:sldId id="256" r:id="rId30"/>
    <p:sldId id="375" r:id="rId31"/>
    <p:sldId id="257" r:id="rId32"/>
    <p:sldId id="258" r:id="rId33"/>
    <p:sldId id="259" r:id="rId34"/>
    <p:sldId id="260" r:id="rId35"/>
    <p:sldId id="376" r:id="rId36"/>
    <p:sldId id="261" r:id="rId37"/>
  </p:sldIdLst>
  <p:sldSz cx="9145588" cy="6859588"/>
  <p:notesSz cx="6794500" cy="9906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1" userDrawn="1">
          <p15:clr>
            <a:srgbClr val="A4A3A4"/>
          </p15:clr>
        </p15:guide>
        <p15:guide id="2" pos="2881" userDrawn="1">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8" roundtripDataSignature="AMtx7mjRgUpQgMgnteWFYoQzKFxJFb7cu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lde Orten" initials="HO" lastIdx="1" clrIdx="0">
    <p:extLst>
      <p:ext uri="{19B8F6BF-5375-455C-9EA6-DF929625EA0E}">
        <p15:presenceInfo xmlns:p15="http://schemas.microsoft.com/office/powerpoint/2012/main" userId="S-1-5-21-62392889-612318695-195441346-16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20675F-F360-4CB0-8F69-6441B5B442B9}">
  <a:tblStyle styleId="{3C20675F-F360-4CB0-8F69-6441B5B442B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08" autoAdjust="0"/>
    <p:restoredTop sz="87719" autoAdjust="0"/>
  </p:normalViewPr>
  <p:slideViewPr>
    <p:cSldViewPr>
      <p:cViewPr varScale="1">
        <p:scale>
          <a:sx n="59" d="100"/>
          <a:sy n="59" d="100"/>
        </p:scale>
        <p:origin x="1410" y="78"/>
      </p:cViewPr>
      <p:guideLst>
        <p:guide orient="horz" pos="2161"/>
        <p:guide pos="28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72"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68" Type="http://customschemas.google.com/relationships/presentationmetadata" Target="meta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6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2075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450" y="4705350"/>
            <a:ext cx="5435600" cy="44577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47525278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79450" y="4705350"/>
            <a:ext cx="5435600" cy="445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92075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6175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2" name="Google Shape;33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dirty="0"/>
              <a:t>A Unit record data table is a common way to organize data. </a:t>
            </a:r>
            <a:endParaRPr dirty="0"/>
          </a:p>
          <a:p>
            <a:pPr marL="0" lvl="0" indent="0" algn="l" rtl="0">
              <a:lnSpc>
                <a:spcPct val="115000"/>
              </a:lnSpc>
              <a:spcBef>
                <a:spcPts val="0"/>
              </a:spcBef>
              <a:spcAft>
                <a:spcPts val="0"/>
              </a:spcAft>
              <a:buNone/>
            </a:pPr>
            <a:r>
              <a:rPr lang="en-US" dirty="0"/>
              <a:t>This structure is also referred to as a rectangular data file. </a:t>
            </a:r>
            <a:endParaRPr dirty="0"/>
          </a:p>
          <a:p>
            <a:pPr marL="0" lvl="0" indent="0" algn="l" rtl="0">
              <a:lnSpc>
                <a:spcPct val="115000"/>
              </a:lnSpc>
              <a:spcBef>
                <a:spcPts val="0"/>
              </a:spcBef>
              <a:spcAft>
                <a:spcPts val="0"/>
              </a:spcAft>
              <a:buNone/>
            </a:pPr>
            <a:endParaRPr dirty="0"/>
          </a:p>
          <a:p>
            <a:pPr marL="0" lvl="0" indent="0" algn="l" rtl="0">
              <a:lnSpc>
                <a:spcPct val="115000"/>
              </a:lnSpc>
              <a:spcBef>
                <a:spcPts val="1200"/>
              </a:spcBef>
              <a:spcAft>
                <a:spcPts val="0"/>
              </a:spcAft>
              <a:buNone/>
            </a:pPr>
            <a:r>
              <a:rPr lang="en-US" dirty="0"/>
              <a:t>A cell in the Unit record table is an intersection between a column representing a variable and a row representing a measurement unit. </a:t>
            </a:r>
          </a:p>
          <a:p>
            <a:pPr marL="0" lvl="0" indent="0" algn="l" rtl="0">
              <a:lnSpc>
                <a:spcPct val="115000"/>
              </a:lnSpc>
              <a:spcBef>
                <a:spcPts val="1200"/>
              </a:spcBef>
              <a:spcAft>
                <a:spcPts val="0"/>
              </a:spcAft>
              <a:buNone/>
            </a:pPr>
            <a:r>
              <a:rPr lang="en-US" dirty="0"/>
              <a:t>Each cell of the table contains an</a:t>
            </a:r>
            <a:r>
              <a:rPr lang="en-US" baseline="0" dirty="0"/>
              <a:t> </a:t>
            </a:r>
            <a:r>
              <a:rPr lang="en-US" baseline="0" dirty="0" err="1"/>
              <a:t>instanceValue</a:t>
            </a:r>
            <a:r>
              <a:rPr lang="en-US" dirty="0"/>
              <a:t>.</a:t>
            </a:r>
          </a:p>
          <a:p>
            <a:pPr marL="0" lvl="0" indent="0" algn="l" rtl="0">
              <a:lnSpc>
                <a:spcPct val="115000"/>
              </a:lnSpc>
              <a:spcBef>
                <a:spcPts val="1200"/>
              </a:spcBef>
              <a:spcAft>
                <a:spcPts val="0"/>
              </a:spcAft>
              <a:buNone/>
            </a:pPr>
            <a:endParaRPr dirty="0"/>
          </a:p>
          <a:p>
            <a:pPr marL="0" lvl="0" indent="0" algn="l" rtl="0">
              <a:lnSpc>
                <a:spcPct val="115000"/>
              </a:lnSpc>
              <a:spcBef>
                <a:spcPts val="1200"/>
              </a:spcBef>
              <a:spcAft>
                <a:spcPts val="0"/>
              </a:spcAft>
              <a:buNone/>
            </a:pPr>
            <a:r>
              <a:rPr lang="en-US" dirty="0">
                <a:solidFill>
                  <a:schemeClr val="dk1"/>
                </a:solidFill>
              </a:rPr>
              <a:t>The objects of the Wide format Unit record data table are </a:t>
            </a:r>
            <a:r>
              <a:rPr lang="en-US" dirty="0" err="1">
                <a:solidFill>
                  <a:schemeClr val="dk1"/>
                </a:solidFill>
              </a:rPr>
              <a:t>UnitDataRecords</a:t>
            </a:r>
            <a:r>
              <a:rPr lang="en-US" dirty="0">
                <a:solidFill>
                  <a:schemeClr val="dk1"/>
                </a:solidFill>
              </a:rPr>
              <a:t>, Variables and </a:t>
            </a:r>
            <a:r>
              <a:rPr lang="en-US" dirty="0" err="1">
                <a:solidFill>
                  <a:srgbClr val="FF0000"/>
                </a:solidFill>
              </a:rPr>
              <a:t>InstanceValues</a:t>
            </a:r>
            <a:r>
              <a:rPr lang="en-US" dirty="0">
                <a:solidFill>
                  <a:schemeClr val="dk1"/>
                </a:solidFill>
              </a:rPr>
              <a:t>.</a:t>
            </a:r>
            <a:endParaRPr dirty="0">
              <a:solidFill>
                <a:schemeClr val="dk1"/>
              </a:solidFill>
            </a:endParaRPr>
          </a:p>
          <a:p>
            <a:pPr marL="0" lvl="0" indent="0" algn="l" rtl="0">
              <a:lnSpc>
                <a:spcPct val="115000"/>
              </a:lnSpc>
              <a:spcBef>
                <a:spcPts val="1200"/>
              </a:spcBef>
              <a:spcAft>
                <a:spcPts val="0"/>
              </a:spcAft>
              <a:buNone/>
            </a:pPr>
            <a:r>
              <a:rPr lang="en-US" dirty="0">
                <a:solidFill>
                  <a:schemeClr val="dk1"/>
                </a:solidFill>
              </a:rPr>
              <a:t> In the Wide format the rows correspond to each unit record, which is a set of </a:t>
            </a:r>
            <a:r>
              <a:rPr lang="en-US" dirty="0" err="1">
                <a:solidFill>
                  <a:srgbClr val="FF0000"/>
                </a:solidFill>
              </a:rPr>
              <a:t>InstanceValues</a:t>
            </a:r>
            <a:r>
              <a:rPr lang="en-US" dirty="0">
                <a:solidFill>
                  <a:schemeClr val="dk1"/>
                </a:solidFill>
              </a:rPr>
              <a:t> for one entity. </a:t>
            </a:r>
          </a:p>
          <a:p>
            <a:pPr marL="0" lvl="0" indent="0" algn="l" rtl="0">
              <a:lnSpc>
                <a:spcPct val="115000"/>
              </a:lnSpc>
              <a:spcBef>
                <a:spcPts val="1200"/>
              </a:spcBef>
              <a:spcAft>
                <a:spcPts val="0"/>
              </a:spcAft>
              <a:buNone/>
            </a:pPr>
            <a:r>
              <a:rPr lang="en-US" dirty="0">
                <a:solidFill>
                  <a:schemeClr val="dk1"/>
                </a:solidFill>
              </a:rPr>
              <a:t>The columns correspond to each variable measure or categorization. Cell entries are </a:t>
            </a:r>
            <a:r>
              <a:rPr lang="en-US" dirty="0" err="1">
                <a:solidFill>
                  <a:srgbClr val="FF0000"/>
                </a:solidFill>
              </a:rPr>
              <a:t>InstanceValues</a:t>
            </a:r>
            <a:r>
              <a:rPr lang="en-US" dirty="0">
                <a:solidFill>
                  <a:schemeClr val="dk1"/>
                </a:solidFill>
              </a:rPr>
              <a:t>.</a:t>
            </a:r>
          </a:p>
          <a:p>
            <a:pPr marL="0" lvl="0" indent="0" algn="l" rtl="0">
              <a:lnSpc>
                <a:spcPct val="115000"/>
              </a:lnSpc>
              <a:spcBef>
                <a:spcPts val="1200"/>
              </a:spcBef>
              <a:spcAft>
                <a:spcPts val="0"/>
              </a:spcAft>
              <a:buNone/>
            </a:pPr>
            <a:endParaRPr dirty="0">
              <a:solidFill>
                <a:schemeClr val="dk1"/>
              </a:solidFill>
            </a:endParaRPr>
          </a:p>
          <a:p>
            <a:pPr marL="0" lvl="0" indent="0" algn="l" rtl="0">
              <a:lnSpc>
                <a:spcPct val="115000"/>
              </a:lnSpc>
              <a:spcBef>
                <a:spcPts val="1200"/>
              </a:spcBef>
              <a:spcAft>
                <a:spcPts val="0"/>
              </a:spcAft>
              <a:buNone/>
            </a:pPr>
            <a:r>
              <a:rPr lang="en-US" dirty="0">
                <a:solidFill>
                  <a:schemeClr val="dk1"/>
                </a:solidFill>
              </a:rPr>
              <a:t>In the figure ‘Marie’ and ‘Henry’ are identifiers for each of the records. </a:t>
            </a:r>
          </a:p>
          <a:p>
            <a:pPr marL="0" lvl="0" indent="0" algn="l" rtl="0">
              <a:lnSpc>
                <a:spcPct val="115000"/>
              </a:lnSpc>
              <a:spcBef>
                <a:spcPts val="1200"/>
              </a:spcBef>
              <a:spcAft>
                <a:spcPts val="0"/>
              </a:spcAft>
              <a:buNone/>
            </a:pPr>
            <a:r>
              <a:rPr lang="en-US" dirty="0">
                <a:solidFill>
                  <a:schemeClr val="dk1"/>
                </a:solidFill>
              </a:rPr>
              <a:t>‘Sex’, ‘Longevity’ etc. are variables and ‘Female’ and ’73,7’ are example of </a:t>
            </a:r>
            <a:r>
              <a:rPr lang="en-US" dirty="0" err="1">
                <a:solidFill>
                  <a:schemeClr val="dk1"/>
                </a:solidFill>
              </a:rPr>
              <a:t>InstanceValues</a:t>
            </a:r>
            <a:r>
              <a:rPr lang="en-US" dirty="0">
                <a:solidFill>
                  <a:schemeClr val="dk1"/>
                </a:solidFill>
              </a:rPr>
              <a:t>.</a:t>
            </a:r>
            <a:endParaRPr dirty="0">
              <a:solidFill>
                <a:schemeClr val="dk1"/>
              </a:solidFill>
            </a:endParaRPr>
          </a:p>
          <a:p>
            <a:pPr marL="0" lvl="0" indent="0" algn="l" rtl="0">
              <a:lnSpc>
                <a:spcPct val="115000"/>
              </a:lnSpc>
              <a:spcBef>
                <a:spcPts val="1200"/>
              </a:spcBef>
              <a:spcAft>
                <a:spcPts val="0"/>
              </a:spcAft>
              <a:buNone/>
            </a:pP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
        <p:nvSpPr>
          <p:cNvPr id="102" name="Google Shape;10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78e518e41e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dirty="0"/>
              <a:t>The same data as in the wide example can be expressed in a different format called Long as shown in the figure </a:t>
            </a:r>
          </a:p>
          <a:p>
            <a:pPr marL="0" lvl="0" indent="0" algn="l" rtl="0">
              <a:lnSpc>
                <a:spcPct val="115000"/>
              </a:lnSpc>
              <a:spcBef>
                <a:spcPts val="1200"/>
              </a:spcBef>
              <a:spcAft>
                <a:spcPts val="0"/>
              </a:spcAft>
              <a:buNone/>
            </a:pPr>
            <a:r>
              <a:rPr lang="en-US" dirty="0"/>
              <a:t>This format is often used to express event data. </a:t>
            </a:r>
          </a:p>
          <a:p>
            <a:pPr marL="0" lvl="0" indent="0" algn="l" rtl="0">
              <a:lnSpc>
                <a:spcPct val="115000"/>
              </a:lnSpc>
              <a:spcBef>
                <a:spcPts val="1200"/>
              </a:spcBef>
              <a:spcAft>
                <a:spcPts val="0"/>
              </a:spcAft>
              <a:buNone/>
            </a:pPr>
            <a:endParaRPr lang="en-US" dirty="0"/>
          </a:p>
          <a:p>
            <a:pPr marL="0" lvl="0" indent="0" algn="l" rtl="0">
              <a:lnSpc>
                <a:spcPct val="115000"/>
              </a:lnSpc>
              <a:spcBef>
                <a:spcPts val="1200"/>
              </a:spcBef>
              <a:spcAft>
                <a:spcPts val="0"/>
              </a:spcAft>
              <a:buNone/>
            </a:pPr>
            <a:r>
              <a:rPr lang="en-US" dirty="0"/>
              <a:t>In the Long format each row now contains a Unit Identifier, a </a:t>
            </a:r>
            <a:r>
              <a:rPr lang="en-US" dirty="0" err="1"/>
              <a:t>Mesure</a:t>
            </a:r>
            <a:r>
              <a:rPr lang="en-US" dirty="0"/>
              <a:t> identifier, a value Attribute and a value </a:t>
            </a:r>
            <a:r>
              <a:rPr lang="en-US" dirty="0" err="1"/>
              <a:t>DataPoint</a:t>
            </a:r>
            <a:r>
              <a:rPr lang="en-US" dirty="0"/>
              <a:t>. </a:t>
            </a:r>
          </a:p>
          <a:p>
            <a:pPr marL="0" lvl="0" indent="0" algn="l" rtl="0">
              <a:lnSpc>
                <a:spcPct val="115000"/>
              </a:lnSpc>
              <a:spcBef>
                <a:spcPts val="1200"/>
              </a:spcBef>
              <a:spcAft>
                <a:spcPts val="0"/>
              </a:spcAft>
              <a:buNone/>
            </a:pPr>
            <a:endParaRPr dirty="0"/>
          </a:p>
          <a:p>
            <a:pPr marL="0" lvl="0" indent="0" algn="l" rtl="0">
              <a:lnSpc>
                <a:spcPct val="115000"/>
              </a:lnSpc>
              <a:spcBef>
                <a:spcPts val="1200"/>
              </a:spcBef>
              <a:spcAft>
                <a:spcPts val="0"/>
              </a:spcAft>
              <a:buNone/>
            </a:pPr>
            <a:r>
              <a:rPr lang="en-US" dirty="0"/>
              <a:t>In pure form, each row of a long structure contains a </a:t>
            </a:r>
            <a:r>
              <a:rPr lang="en-US" dirty="0" err="1"/>
              <a:t>DataPoint</a:t>
            </a:r>
            <a:r>
              <a:rPr lang="en-US" dirty="0"/>
              <a:t> with the value of interest, along with identifiers for a Unit and a column with a code that identifies the variable that associates with the value in the value </a:t>
            </a:r>
            <a:r>
              <a:rPr lang="en-US" dirty="0" err="1"/>
              <a:t>DataPoint</a:t>
            </a:r>
            <a:r>
              <a:rPr lang="en-US" dirty="0"/>
              <a:t>. </a:t>
            </a:r>
          </a:p>
          <a:p>
            <a:pPr marL="0" lvl="0" indent="0" algn="l" rtl="0">
              <a:lnSpc>
                <a:spcPct val="115000"/>
              </a:lnSpc>
              <a:spcBef>
                <a:spcPts val="1200"/>
              </a:spcBef>
              <a:spcAft>
                <a:spcPts val="0"/>
              </a:spcAft>
              <a:buNone/>
            </a:pPr>
            <a:endParaRPr dirty="0"/>
          </a:p>
          <a:p>
            <a:pPr marL="0" lvl="0" indent="0" algn="l" rtl="0">
              <a:lnSpc>
                <a:spcPct val="115000"/>
              </a:lnSpc>
              <a:spcBef>
                <a:spcPts val="1200"/>
              </a:spcBef>
              <a:spcAft>
                <a:spcPts val="0"/>
              </a:spcAft>
              <a:buClr>
                <a:schemeClr val="dk1"/>
              </a:buClr>
              <a:buSzPts val="1100"/>
              <a:buFont typeface="Arial"/>
              <a:buNone/>
            </a:pPr>
            <a:r>
              <a:rPr lang="en-US" dirty="0"/>
              <a:t>In the figure the Value column contains </a:t>
            </a:r>
            <a:r>
              <a:rPr lang="en-US" dirty="0" err="1"/>
              <a:t>DataPoints</a:t>
            </a:r>
            <a:r>
              <a:rPr lang="en-US" dirty="0"/>
              <a:t> with values from more than one variable, Sex, Born, Died, </a:t>
            </a:r>
            <a:r>
              <a:rPr lang="en-US" dirty="0" err="1"/>
              <a:t>RefArea</a:t>
            </a:r>
            <a:r>
              <a:rPr lang="en-US" dirty="0"/>
              <a:t>, and Longevity. Note that there may be many rows for a Unit (like for “Marie”). </a:t>
            </a:r>
          </a:p>
          <a:p>
            <a:pPr marL="0" lvl="0" indent="0" algn="l" rtl="0">
              <a:lnSpc>
                <a:spcPct val="115000"/>
              </a:lnSpc>
              <a:spcBef>
                <a:spcPts val="1200"/>
              </a:spcBef>
              <a:spcAft>
                <a:spcPts val="0"/>
              </a:spcAft>
              <a:buClr>
                <a:schemeClr val="dk1"/>
              </a:buClr>
              <a:buSzPts val="1100"/>
              <a:buFont typeface="Arial"/>
              <a:buNone/>
            </a:pPr>
            <a:endParaRPr lang="en-US" dirty="0"/>
          </a:p>
          <a:p>
            <a:pPr marL="0" lvl="0" indent="0" algn="l" rtl="0">
              <a:lnSpc>
                <a:spcPct val="115000"/>
              </a:lnSpc>
              <a:spcBef>
                <a:spcPts val="1200"/>
              </a:spcBef>
              <a:spcAft>
                <a:spcPts val="0"/>
              </a:spcAft>
              <a:buClr>
                <a:schemeClr val="dk1"/>
              </a:buClr>
              <a:buSzPts val="1100"/>
              <a:buFont typeface="Arial"/>
              <a:buNone/>
            </a:pPr>
            <a:r>
              <a:rPr lang="en-US" dirty="0"/>
              <a:t>There can also be columns containing attribute values. The Verified</a:t>
            </a:r>
            <a:r>
              <a:rPr lang="en-US" baseline="0" dirty="0"/>
              <a:t> </a:t>
            </a:r>
            <a:r>
              <a:rPr lang="en-US" dirty="0"/>
              <a:t>column below is an attribute that indicates whether the value in the Value column has been verified.</a:t>
            </a:r>
            <a:endParaRPr dirty="0"/>
          </a:p>
          <a:p>
            <a:pPr marL="0" lvl="0" indent="0" algn="l" rtl="0">
              <a:spcBef>
                <a:spcPts val="1200"/>
              </a:spcBef>
              <a:spcAft>
                <a:spcPts val="0"/>
              </a:spcAft>
              <a:buNone/>
            </a:pPr>
            <a:endParaRPr dirty="0"/>
          </a:p>
        </p:txBody>
      </p:sp>
      <p:sp>
        <p:nvSpPr>
          <p:cNvPr id="157" name="Google Shape;157;g78e518e41e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6b46ffab0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t>These data might be stored in a Long structure like this</a:t>
            </a:r>
            <a:endParaRPr dirty="0"/>
          </a:p>
          <a:p>
            <a:pPr marL="0" lvl="0" indent="0" algn="l" rtl="0">
              <a:spcBef>
                <a:spcPts val="1200"/>
              </a:spcBef>
              <a:spcAft>
                <a:spcPts val="0"/>
              </a:spcAft>
              <a:buNone/>
            </a:pPr>
            <a:endParaRPr dirty="0"/>
          </a:p>
        </p:txBody>
      </p:sp>
      <p:sp>
        <p:nvSpPr>
          <p:cNvPr id="223" name="Google Shape;223;g6b46ffab04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78e518e41e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this example</a:t>
            </a:r>
            <a:r>
              <a:rPr lang="en-US" baseline="0" dirty="0"/>
              <a:t> the data are stored as key-value pairs. The Key column contains </a:t>
            </a:r>
            <a:r>
              <a:rPr lang="en-US" baseline="0" dirty="0" err="1"/>
              <a:t>KeyMember</a:t>
            </a:r>
            <a:r>
              <a:rPr lang="en-US" baseline="0" dirty="0"/>
              <a:t> values that identify the associated </a:t>
            </a:r>
            <a:r>
              <a:rPr lang="en-US" baseline="0" dirty="0" err="1"/>
              <a:t>InstanceValue</a:t>
            </a:r>
            <a:r>
              <a:rPr lang="en-US" baseline="0" dirty="0"/>
              <a:t>. The date 3.3.1932, for example is described by the </a:t>
            </a:r>
            <a:r>
              <a:rPr lang="en-US" baseline="0" dirty="0" err="1"/>
              <a:t>KeyMember</a:t>
            </a:r>
            <a:r>
              <a:rPr lang="en-US" baseline="0" dirty="0"/>
              <a:t> “Marie-Born”. The is key identifies both the Unit (Marie) and the variable (Born). The cell containing 3.3.1932 is the </a:t>
            </a:r>
            <a:r>
              <a:rPr lang="en-US" baseline="0" dirty="0" err="1"/>
              <a:t>DataPoint</a:t>
            </a:r>
            <a:r>
              <a:rPr lang="en-US" baseline="0" dirty="0"/>
              <a:t> identified by the Key.</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The </a:t>
            </a:r>
            <a:r>
              <a:rPr lang="en-US" baseline="0" dirty="0" err="1"/>
              <a:t>KeyValue</a:t>
            </a:r>
            <a:r>
              <a:rPr lang="en-US" baseline="0" dirty="0"/>
              <a:t> structure can be used for data in lake, </a:t>
            </a:r>
            <a:r>
              <a:rPr lang="en-US" baseline="0" dirty="0" err="1"/>
              <a:t>hadoop</a:t>
            </a:r>
            <a:r>
              <a:rPr lang="en-US" baseline="0" dirty="0"/>
              <a:t> data/big data</a:t>
            </a:r>
            <a:endParaRPr dirty="0"/>
          </a:p>
        </p:txBody>
      </p:sp>
      <p:sp>
        <p:nvSpPr>
          <p:cNvPr id="307" name="Google Shape;307;g78e518e41e_0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What is variable cascade? </a:t>
            </a:r>
            <a:endParaRPr lang="sv-S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Three Different (distinct) sets of data with a different variables all measuring marriage status.</a:t>
            </a:r>
          </a:p>
          <a:p>
            <a:pPr lvl="0"/>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Represented variables link variables which are directly comparable. </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Same representation of the value domain. It doesn’t care about the question asked- only the value domain. </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represented variable is a way to measure marriage and so links to the marriage conceptual variable. </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Represented variable means that they are not directly comparable but can be made to be comparable. </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third dataset has a different code list (i.e. value domain) and so it needs a new representative variable which then links to the conceptual variable. </a:t>
            </a:r>
            <a:endParaRPr lang="sv-S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Concept variable defines a measure without defining the measurement.</a:t>
            </a:r>
            <a:endParaRPr lang="sv-SE" sz="1200" kern="1200" dirty="0">
              <a:solidFill>
                <a:schemeClr val="tx1"/>
              </a:solidFill>
              <a:effectLst/>
              <a:latin typeface="+mn-lt"/>
              <a:ea typeface="+mn-ea"/>
              <a:cs typeface="+mn-cs"/>
            </a:endParaRPr>
          </a:p>
          <a:p>
            <a:pPr lvl="0"/>
            <a:endParaRPr lang="sv-S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Value domain = Variable representation in DDI</a:t>
            </a:r>
            <a:endParaRPr lang="sv-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2E7B8E-2A5B-4963-98B3-F55FF1DA915E}" type="slidenum">
              <a:rPr lang="sv-SE" smtClean="0"/>
              <a:t>22</a:t>
            </a:fld>
            <a:endParaRPr lang="sv-SE"/>
          </a:p>
        </p:txBody>
      </p:sp>
    </p:spTree>
    <p:extLst>
      <p:ext uri="{BB962C8B-B14F-4D97-AF65-F5344CB8AC3E}">
        <p14:creationId xmlns:p14="http://schemas.microsoft.com/office/powerpoint/2010/main" val="241001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12"/>
          <p:cNvSpPr txBox="1">
            <a:spLocks noGrp="1"/>
          </p:cNvSpPr>
          <p:nvPr>
            <p:ph type="title"/>
          </p:nvPr>
        </p:nvSpPr>
        <p:spPr>
          <a:xfrm>
            <a:off x="623997" y="1710135"/>
            <a:ext cx="7888069" cy="2853398"/>
          </a:xfrm>
          <a:prstGeom prst="rect">
            <a:avLst/>
          </a:prstGeom>
          <a:noFill/>
          <a:ln>
            <a:noFill/>
          </a:ln>
        </p:spPr>
        <p:txBody>
          <a:bodyPr spcFirstLastPara="1" wrap="square" lIns="103886" tIns="51929" rIns="103886" bIns="51929" anchor="b" anchorCtr="0">
            <a:normAutofit/>
          </a:bodyPr>
          <a:lstStyle>
            <a:lvl1pPr lvl="0" algn="l">
              <a:lnSpc>
                <a:spcPct val="90000"/>
              </a:lnSpc>
              <a:spcBef>
                <a:spcPts val="0"/>
              </a:spcBef>
              <a:spcAft>
                <a:spcPts val="0"/>
              </a:spcAft>
              <a:buClr>
                <a:schemeClr val="dk1"/>
              </a:buClr>
              <a:buSzPts val="6000"/>
              <a:buFont typeface="Calibri"/>
              <a:buNone/>
              <a:defRPr sz="510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2"/>
          <p:cNvSpPr txBox="1">
            <a:spLocks noGrp="1"/>
          </p:cNvSpPr>
          <p:nvPr>
            <p:ph type="body" idx="1"/>
          </p:nvPr>
        </p:nvSpPr>
        <p:spPr>
          <a:xfrm>
            <a:off x="623997" y="4590527"/>
            <a:ext cx="7888069" cy="1500534"/>
          </a:xfrm>
          <a:prstGeom prst="rect">
            <a:avLst/>
          </a:prstGeom>
          <a:noFill/>
          <a:ln>
            <a:noFill/>
          </a:ln>
        </p:spPr>
        <p:txBody>
          <a:bodyPr spcFirstLastPara="1" wrap="square" lIns="103886" tIns="51929" rIns="103886" bIns="51929" anchor="t" anchorCtr="0">
            <a:normAutofit/>
          </a:bodyPr>
          <a:lstStyle>
            <a:lvl1pPr marL="389741" lvl="0" indent="-194870" algn="l">
              <a:lnSpc>
                <a:spcPct val="90000"/>
              </a:lnSpc>
              <a:spcBef>
                <a:spcPts val="852"/>
              </a:spcBef>
              <a:spcAft>
                <a:spcPts val="0"/>
              </a:spcAft>
              <a:buClr>
                <a:srgbClr val="888888"/>
              </a:buClr>
              <a:buSzPts val="2400"/>
              <a:buNone/>
              <a:defRPr sz="2026">
                <a:solidFill>
                  <a:srgbClr val="888888"/>
                </a:solidFill>
              </a:defRPr>
            </a:lvl1pPr>
            <a:lvl2pPr marL="779483" lvl="1" indent="-194870" algn="l">
              <a:lnSpc>
                <a:spcPct val="90000"/>
              </a:lnSpc>
              <a:spcBef>
                <a:spcPts val="426"/>
              </a:spcBef>
              <a:spcAft>
                <a:spcPts val="0"/>
              </a:spcAft>
              <a:buClr>
                <a:srgbClr val="888888"/>
              </a:buClr>
              <a:buSzPts val="2000"/>
              <a:buNone/>
              <a:defRPr sz="1725">
                <a:solidFill>
                  <a:srgbClr val="888888"/>
                </a:solidFill>
              </a:defRPr>
            </a:lvl2pPr>
            <a:lvl3pPr marL="1169223" lvl="2" indent="-194870" algn="l">
              <a:lnSpc>
                <a:spcPct val="90000"/>
              </a:lnSpc>
              <a:spcBef>
                <a:spcPts val="426"/>
              </a:spcBef>
              <a:spcAft>
                <a:spcPts val="0"/>
              </a:spcAft>
              <a:buClr>
                <a:srgbClr val="888888"/>
              </a:buClr>
              <a:buSzPts val="1800"/>
              <a:buNone/>
              <a:defRPr sz="1500">
                <a:solidFill>
                  <a:srgbClr val="888888"/>
                </a:solidFill>
              </a:defRPr>
            </a:lvl3pPr>
            <a:lvl4pPr marL="1558964" lvl="3" indent="-194870" algn="l">
              <a:lnSpc>
                <a:spcPct val="90000"/>
              </a:lnSpc>
              <a:spcBef>
                <a:spcPts val="426"/>
              </a:spcBef>
              <a:spcAft>
                <a:spcPts val="0"/>
              </a:spcAft>
              <a:buClr>
                <a:srgbClr val="888888"/>
              </a:buClr>
              <a:buSzPts val="1600"/>
              <a:buNone/>
              <a:defRPr sz="1350">
                <a:solidFill>
                  <a:srgbClr val="888888"/>
                </a:solidFill>
              </a:defRPr>
            </a:lvl4pPr>
            <a:lvl5pPr marL="1948706" lvl="4" indent="-194870" algn="l">
              <a:lnSpc>
                <a:spcPct val="90000"/>
              </a:lnSpc>
              <a:spcBef>
                <a:spcPts val="426"/>
              </a:spcBef>
              <a:spcAft>
                <a:spcPts val="0"/>
              </a:spcAft>
              <a:buClr>
                <a:srgbClr val="888888"/>
              </a:buClr>
              <a:buSzPts val="1600"/>
              <a:buNone/>
              <a:defRPr sz="1350">
                <a:solidFill>
                  <a:srgbClr val="888888"/>
                </a:solidFill>
              </a:defRPr>
            </a:lvl5pPr>
            <a:lvl6pPr marL="2338447" lvl="5" indent="-194870" algn="l">
              <a:lnSpc>
                <a:spcPct val="90000"/>
              </a:lnSpc>
              <a:spcBef>
                <a:spcPts val="426"/>
              </a:spcBef>
              <a:spcAft>
                <a:spcPts val="0"/>
              </a:spcAft>
              <a:buClr>
                <a:srgbClr val="888888"/>
              </a:buClr>
              <a:buSzPts val="1600"/>
              <a:buNone/>
              <a:defRPr sz="1350">
                <a:solidFill>
                  <a:srgbClr val="888888"/>
                </a:solidFill>
              </a:defRPr>
            </a:lvl6pPr>
            <a:lvl7pPr marL="2728189" lvl="6" indent="-194870" algn="l">
              <a:lnSpc>
                <a:spcPct val="90000"/>
              </a:lnSpc>
              <a:spcBef>
                <a:spcPts val="426"/>
              </a:spcBef>
              <a:spcAft>
                <a:spcPts val="0"/>
              </a:spcAft>
              <a:buClr>
                <a:srgbClr val="888888"/>
              </a:buClr>
              <a:buSzPts val="1600"/>
              <a:buNone/>
              <a:defRPr sz="1350">
                <a:solidFill>
                  <a:srgbClr val="888888"/>
                </a:solidFill>
              </a:defRPr>
            </a:lvl7pPr>
            <a:lvl8pPr marL="3117929" lvl="7" indent="-194870" algn="l">
              <a:lnSpc>
                <a:spcPct val="90000"/>
              </a:lnSpc>
              <a:spcBef>
                <a:spcPts val="426"/>
              </a:spcBef>
              <a:spcAft>
                <a:spcPts val="0"/>
              </a:spcAft>
              <a:buClr>
                <a:srgbClr val="888888"/>
              </a:buClr>
              <a:buSzPts val="1600"/>
              <a:buNone/>
              <a:defRPr sz="1350">
                <a:solidFill>
                  <a:srgbClr val="888888"/>
                </a:solidFill>
              </a:defRPr>
            </a:lvl8pPr>
            <a:lvl9pPr marL="3507670" lvl="8" indent="-194870" algn="l">
              <a:lnSpc>
                <a:spcPct val="90000"/>
              </a:lnSpc>
              <a:spcBef>
                <a:spcPts val="426"/>
              </a:spcBef>
              <a:spcAft>
                <a:spcPts val="0"/>
              </a:spcAft>
              <a:buClr>
                <a:srgbClr val="888888"/>
              </a:buClr>
              <a:buSzPts val="1600"/>
              <a:buNone/>
              <a:defRPr sz="1350">
                <a:solidFill>
                  <a:srgbClr val="888888"/>
                </a:solidFill>
              </a:defRPr>
            </a:lvl9pPr>
          </a:lstStyle>
          <a:p>
            <a:endParaRPr/>
          </a:p>
        </p:txBody>
      </p:sp>
      <p:sp>
        <p:nvSpPr>
          <p:cNvPr id="20" name="Google Shape;20;p12"/>
          <p:cNvSpPr txBox="1">
            <a:spLocks noGrp="1"/>
          </p:cNvSpPr>
          <p:nvPr>
            <p:ph type="dt" idx="10"/>
          </p:nvPr>
        </p:nvSpPr>
        <p:spPr>
          <a:xfrm>
            <a:off x="628760" y="6357823"/>
            <a:ext cx="2057757" cy="365210"/>
          </a:xfrm>
          <a:prstGeom prst="rect">
            <a:avLst/>
          </a:prstGeom>
          <a:noFill/>
          <a:ln>
            <a:noFill/>
          </a:ln>
        </p:spPr>
        <p:txBody>
          <a:bodyPr spcFirstLastPara="1" wrap="square" lIns="103886" tIns="51929" rIns="103886" bIns="5192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2"/>
          <p:cNvSpPr txBox="1">
            <a:spLocks noGrp="1"/>
          </p:cNvSpPr>
          <p:nvPr>
            <p:ph type="ftr" idx="11"/>
          </p:nvPr>
        </p:nvSpPr>
        <p:spPr>
          <a:xfrm>
            <a:off x="3029477" y="6357823"/>
            <a:ext cx="3086636" cy="365210"/>
          </a:xfrm>
          <a:prstGeom prst="rect">
            <a:avLst/>
          </a:prstGeom>
          <a:noFill/>
          <a:ln>
            <a:noFill/>
          </a:ln>
        </p:spPr>
        <p:txBody>
          <a:bodyPr spcFirstLastPara="1" wrap="square" lIns="103886" tIns="51929" rIns="103886" bIns="5192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2"/>
          <p:cNvSpPr txBox="1">
            <a:spLocks noGrp="1"/>
          </p:cNvSpPr>
          <p:nvPr>
            <p:ph type="sldNum" idx="12"/>
          </p:nvPr>
        </p:nvSpPr>
        <p:spPr>
          <a:xfrm>
            <a:off x="6459073" y="6357823"/>
            <a:ext cx="2057757" cy="365210"/>
          </a:xfrm>
          <a:prstGeom prst="rect">
            <a:avLst/>
          </a:prstGeom>
          <a:noFill/>
          <a:ln>
            <a:noFill/>
          </a:ln>
        </p:spPr>
        <p:txBody>
          <a:bodyPr spcFirstLastPara="1" wrap="square" lIns="103886" tIns="51929" rIns="103886" bIns="5192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199" y="1122624"/>
            <a:ext cx="6859191" cy="2388153"/>
          </a:xfrm>
        </p:spPr>
        <p:txBody>
          <a:bodyPr anchor="b"/>
          <a:lstStyle>
            <a:lvl1pPr algn="ctr">
              <a:defRPr sz="4500"/>
            </a:lvl1pPr>
          </a:lstStyle>
          <a:p>
            <a:r>
              <a:rPr lang="en-US"/>
              <a:t>Click to edit Master title style</a:t>
            </a:r>
            <a:endParaRPr lang="nb-NO"/>
          </a:p>
        </p:txBody>
      </p:sp>
      <p:sp>
        <p:nvSpPr>
          <p:cNvPr id="3" name="Subtitle 2"/>
          <p:cNvSpPr>
            <a:spLocks noGrp="1"/>
          </p:cNvSpPr>
          <p:nvPr>
            <p:ph type="subTitle" idx="1"/>
          </p:nvPr>
        </p:nvSpPr>
        <p:spPr>
          <a:xfrm>
            <a:off x="1143199" y="3602873"/>
            <a:ext cx="6859191" cy="1656145"/>
          </a:xfrm>
        </p:spPr>
        <p:txBody>
          <a:bodyPr/>
          <a:lstStyle>
            <a:lvl1pPr marL="0" indent="0" algn="ctr">
              <a:buNone/>
              <a:defRPr sz="1800"/>
            </a:lvl1pPr>
            <a:lvl2pPr marL="342957" indent="0" algn="ctr">
              <a:buNone/>
              <a:defRPr sz="1500"/>
            </a:lvl2pPr>
            <a:lvl3pPr marL="685915" indent="0" algn="ctr">
              <a:buNone/>
              <a:defRPr sz="1350"/>
            </a:lvl3pPr>
            <a:lvl4pPr marL="1028872" indent="0" algn="ctr">
              <a:buNone/>
              <a:defRPr sz="1200"/>
            </a:lvl4pPr>
            <a:lvl5pPr marL="1371828" indent="0" algn="ctr">
              <a:buNone/>
              <a:defRPr sz="1200"/>
            </a:lvl5pPr>
            <a:lvl6pPr marL="1714785" indent="0" algn="ctr">
              <a:buNone/>
              <a:defRPr sz="1200"/>
            </a:lvl6pPr>
            <a:lvl7pPr marL="2057743" indent="0" algn="ctr">
              <a:buNone/>
              <a:defRPr sz="1200"/>
            </a:lvl7pPr>
            <a:lvl8pPr marL="2400700" indent="0" algn="ctr">
              <a:buNone/>
              <a:defRPr sz="1200"/>
            </a:lvl8pPr>
            <a:lvl9pPr marL="2743657" indent="0" algn="ctr">
              <a:buNone/>
              <a:defRPr sz="1200"/>
            </a:lvl9pPr>
          </a:lstStyle>
          <a:p>
            <a:r>
              <a:rPr lang="en-US"/>
              <a:t>Click to edit Master subtitle style</a:t>
            </a:r>
            <a:endParaRPr lang="nb-NO"/>
          </a:p>
        </p:txBody>
      </p:sp>
      <p:sp>
        <p:nvSpPr>
          <p:cNvPr id="4" name="Date Placeholder 3"/>
          <p:cNvSpPr>
            <a:spLocks noGrp="1"/>
          </p:cNvSpPr>
          <p:nvPr>
            <p:ph type="dt" sz="half" idx="10"/>
          </p:nvPr>
        </p:nvSpPr>
        <p:spPr/>
        <p:txBody>
          <a:bodyPr/>
          <a:lstStyle/>
          <a:p>
            <a:fld id="{E9486EDC-F4B1-4CB5-B9F4-05DACF1C9DFA}" type="datetimeFigureOut">
              <a:rPr lang="nb-NO" smtClean="0"/>
              <a:t>27.05.2020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0065C0B-22F0-4993-B7DC-E04FCA60A712}" type="slidenum">
              <a:rPr lang="nb-NO" smtClean="0"/>
              <a:t>‹#›</a:t>
            </a:fld>
            <a:endParaRPr lang="nb-NO"/>
          </a:p>
        </p:txBody>
      </p:sp>
    </p:spTree>
    <p:extLst>
      <p:ext uri="{BB962C8B-B14F-4D97-AF65-F5344CB8AC3E}">
        <p14:creationId xmlns:p14="http://schemas.microsoft.com/office/powerpoint/2010/main" val="3332040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E9486EDC-F4B1-4CB5-B9F4-05DACF1C9DFA}" type="datetimeFigureOut">
              <a:rPr lang="nb-NO" smtClean="0"/>
              <a:t>27.05.2020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0065C0B-22F0-4993-B7DC-E04FCA60A712}" type="slidenum">
              <a:rPr lang="nb-NO" smtClean="0"/>
              <a:t>‹#›</a:t>
            </a:fld>
            <a:endParaRPr lang="nb-NO"/>
          </a:p>
        </p:txBody>
      </p:sp>
    </p:spTree>
    <p:extLst>
      <p:ext uri="{BB962C8B-B14F-4D97-AF65-F5344CB8AC3E}">
        <p14:creationId xmlns:p14="http://schemas.microsoft.com/office/powerpoint/2010/main" val="1471870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4"/>
          <p:cNvSpPr txBox="1">
            <a:spLocks noGrp="1"/>
          </p:cNvSpPr>
          <p:nvPr>
            <p:ph type="title"/>
          </p:nvPr>
        </p:nvSpPr>
        <p:spPr>
          <a:xfrm>
            <a:off x="628761" y="365211"/>
            <a:ext cx="7888069" cy="1325870"/>
          </a:xfrm>
          <a:prstGeom prst="rect">
            <a:avLst/>
          </a:prstGeom>
          <a:noFill/>
          <a:ln>
            <a:noFill/>
          </a:ln>
        </p:spPr>
        <p:txBody>
          <a:bodyPr spcFirstLastPara="1" wrap="square" lIns="103886" tIns="51929" rIns="103886" bIns="5192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4"/>
          <p:cNvSpPr txBox="1">
            <a:spLocks noGrp="1"/>
          </p:cNvSpPr>
          <p:nvPr>
            <p:ph type="body" idx="1"/>
          </p:nvPr>
        </p:nvSpPr>
        <p:spPr>
          <a:xfrm>
            <a:off x="628759" y="1826048"/>
            <a:ext cx="3886875" cy="4352346"/>
          </a:xfrm>
          <a:prstGeom prst="rect">
            <a:avLst/>
          </a:prstGeom>
          <a:noFill/>
          <a:ln>
            <a:noFill/>
          </a:ln>
        </p:spPr>
        <p:txBody>
          <a:bodyPr spcFirstLastPara="1" wrap="square" lIns="103886" tIns="51929" rIns="103886" bIns="51929" anchor="t" anchorCtr="0">
            <a:normAutofit/>
          </a:bodyPr>
          <a:lstStyle>
            <a:lvl1pPr marL="389741" lvl="0" indent="-292306" algn="l">
              <a:lnSpc>
                <a:spcPct val="90000"/>
              </a:lnSpc>
              <a:spcBef>
                <a:spcPts val="852"/>
              </a:spcBef>
              <a:spcAft>
                <a:spcPts val="0"/>
              </a:spcAft>
              <a:buClr>
                <a:schemeClr val="dk1"/>
              </a:buClr>
              <a:buSzPts val="1800"/>
              <a:buChar char="•"/>
              <a:defRPr/>
            </a:lvl1pPr>
            <a:lvl2pPr marL="779483" lvl="1" indent="-292306" algn="l">
              <a:lnSpc>
                <a:spcPct val="90000"/>
              </a:lnSpc>
              <a:spcBef>
                <a:spcPts val="426"/>
              </a:spcBef>
              <a:spcAft>
                <a:spcPts val="0"/>
              </a:spcAft>
              <a:buClr>
                <a:schemeClr val="dk1"/>
              </a:buClr>
              <a:buSzPts val="1800"/>
              <a:buChar char="•"/>
              <a:defRPr/>
            </a:lvl2pPr>
            <a:lvl3pPr marL="1169223" lvl="2" indent="-292306" algn="l">
              <a:lnSpc>
                <a:spcPct val="90000"/>
              </a:lnSpc>
              <a:spcBef>
                <a:spcPts val="426"/>
              </a:spcBef>
              <a:spcAft>
                <a:spcPts val="0"/>
              </a:spcAft>
              <a:buClr>
                <a:schemeClr val="dk1"/>
              </a:buClr>
              <a:buSzPts val="1800"/>
              <a:buChar char="•"/>
              <a:defRPr/>
            </a:lvl3pPr>
            <a:lvl4pPr marL="1558964" lvl="3" indent="-292306" algn="l">
              <a:lnSpc>
                <a:spcPct val="90000"/>
              </a:lnSpc>
              <a:spcBef>
                <a:spcPts val="426"/>
              </a:spcBef>
              <a:spcAft>
                <a:spcPts val="0"/>
              </a:spcAft>
              <a:buClr>
                <a:schemeClr val="dk1"/>
              </a:buClr>
              <a:buSzPts val="1800"/>
              <a:buChar char="•"/>
              <a:defRPr/>
            </a:lvl4pPr>
            <a:lvl5pPr marL="1948706" lvl="4" indent="-292306" algn="l">
              <a:lnSpc>
                <a:spcPct val="90000"/>
              </a:lnSpc>
              <a:spcBef>
                <a:spcPts val="426"/>
              </a:spcBef>
              <a:spcAft>
                <a:spcPts val="0"/>
              </a:spcAft>
              <a:buClr>
                <a:schemeClr val="dk1"/>
              </a:buClr>
              <a:buSzPts val="1800"/>
              <a:buChar char="•"/>
              <a:defRPr/>
            </a:lvl5pPr>
            <a:lvl6pPr marL="2338447" lvl="5" indent="-292306" algn="l">
              <a:lnSpc>
                <a:spcPct val="90000"/>
              </a:lnSpc>
              <a:spcBef>
                <a:spcPts val="426"/>
              </a:spcBef>
              <a:spcAft>
                <a:spcPts val="0"/>
              </a:spcAft>
              <a:buClr>
                <a:schemeClr val="dk1"/>
              </a:buClr>
              <a:buSzPts val="1800"/>
              <a:buChar char="•"/>
              <a:defRPr/>
            </a:lvl6pPr>
            <a:lvl7pPr marL="2728189" lvl="6" indent="-292306" algn="l">
              <a:lnSpc>
                <a:spcPct val="90000"/>
              </a:lnSpc>
              <a:spcBef>
                <a:spcPts val="426"/>
              </a:spcBef>
              <a:spcAft>
                <a:spcPts val="0"/>
              </a:spcAft>
              <a:buClr>
                <a:schemeClr val="dk1"/>
              </a:buClr>
              <a:buSzPts val="1800"/>
              <a:buChar char="•"/>
              <a:defRPr/>
            </a:lvl7pPr>
            <a:lvl8pPr marL="3117929" lvl="7" indent="-292306" algn="l">
              <a:lnSpc>
                <a:spcPct val="90000"/>
              </a:lnSpc>
              <a:spcBef>
                <a:spcPts val="426"/>
              </a:spcBef>
              <a:spcAft>
                <a:spcPts val="0"/>
              </a:spcAft>
              <a:buClr>
                <a:schemeClr val="dk1"/>
              </a:buClr>
              <a:buSzPts val="1800"/>
              <a:buChar char="•"/>
              <a:defRPr/>
            </a:lvl8pPr>
            <a:lvl9pPr marL="3507670" lvl="8" indent="-292306" algn="l">
              <a:lnSpc>
                <a:spcPct val="90000"/>
              </a:lnSpc>
              <a:spcBef>
                <a:spcPts val="426"/>
              </a:spcBef>
              <a:spcAft>
                <a:spcPts val="0"/>
              </a:spcAft>
              <a:buClr>
                <a:schemeClr val="dk1"/>
              </a:buClr>
              <a:buSzPts val="1800"/>
              <a:buChar char="•"/>
              <a:defRPr/>
            </a:lvl9pPr>
          </a:lstStyle>
          <a:p>
            <a:endParaRPr/>
          </a:p>
        </p:txBody>
      </p:sp>
      <p:sp>
        <p:nvSpPr>
          <p:cNvPr id="32" name="Google Shape;32;p14"/>
          <p:cNvSpPr txBox="1">
            <a:spLocks noGrp="1"/>
          </p:cNvSpPr>
          <p:nvPr>
            <p:ph type="body" idx="2"/>
          </p:nvPr>
        </p:nvSpPr>
        <p:spPr>
          <a:xfrm>
            <a:off x="4629954" y="1826048"/>
            <a:ext cx="3886875" cy="4352346"/>
          </a:xfrm>
          <a:prstGeom prst="rect">
            <a:avLst/>
          </a:prstGeom>
          <a:noFill/>
          <a:ln>
            <a:noFill/>
          </a:ln>
        </p:spPr>
        <p:txBody>
          <a:bodyPr spcFirstLastPara="1" wrap="square" lIns="103886" tIns="51929" rIns="103886" bIns="51929" anchor="t" anchorCtr="0">
            <a:normAutofit/>
          </a:bodyPr>
          <a:lstStyle>
            <a:lvl1pPr marL="389741" lvl="0" indent="-292306" algn="l">
              <a:lnSpc>
                <a:spcPct val="90000"/>
              </a:lnSpc>
              <a:spcBef>
                <a:spcPts val="852"/>
              </a:spcBef>
              <a:spcAft>
                <a:spcPts val="0"/>
              </a:spcAft>
              <a:buClr>
                <a:schemeClr val="dk1"/>
              </a:buClr>
              <a:buSzPts val="1800"/>
              <a:buChar char="•"/>
              <a:defRPr/>
            </a:lvl1pPr>
            <a:lvl2pPr marL="779483" lvl="1" indent="-292306" algn="l">
              <a:lnSpc>
                <a:spcPct val="90000"/>
              </a:lnSpc>
              <a:spcBef>
                <a:spcPts val="426"/>
              </a:spcBef>
              <a:spcAft>
                <a:spcPts val="0"/>
              </a:spcAft>
              <a:buClr>
                <a:schemeClr val="dk1"/>
              </a:buClr>
              <a:buSzPts val="1800"/>
              <a:buChar char="•"/>
              <a:defRPr/>
            </a:lvl2pPr>
            <a:lvl3pPr marL="1169223" lvl="2" indent="-292306" algn="l">
              <a:lnSpc>
                <a:spcPct val="90000"/>
              </a:lnSpc>
              <a:spcBef>
                <a:spcPts val="426"/>
              </a:spcBef>
              <a:spcAft>
                <a:spcPts val="0"/>
              </a:spcAft>
              <a:buClr>
                <a:schemeClr val="dk1"/>
              </a:buClr>
              <a:buSzPts val="1800"/>
              <a:buChar char="•"/>
              <a:defRPr/>
            </a:lvl3pPr>
            <a:lvl4pPr marL="1558964" lvl="3" indent="-292306" algn="l">
              <a:lnSpc>
                <a:spcPct val="90000"/>
              </a:lnSpc>
              <a:spcBef>
                <a:spcPts val="426"/>
              </a:spcBef>
              <a:spcAft>
                <a:spcPts val="0"/>
              </a:spcAft>
              <a:buClr>
                <a:schemeClr val="dk1"/>
              </a:buClr>
              <a:buSzPts val="1800"/>
              <a:buChar char="•"/>
              <a:defRPr/>
            </a:lvl4pPr>
            <a:lvl5pPr marL="1948706" lvl="4" indent="-292306" algn="l">
              <a:lnSpc>
                <a:spcPct val="90000"/>
              </a:lnSpc>
              <a:spcBef>
                <a:spcPts val="426"/>
              </a:spcBef>
              <a:spcAft>
                <a:spcPts val="0"/>
              </a:spcAft>
              <a:buClr>
                <a:schemeClr val="dk1"/>
              </a:buClr>
              <a:buSzPts val="1800"/>
              <a:buChar char="•"/>
              <a:defRPr/>
            </a:lvl5pPr>
            <a:lvl6pPr marL="2338447" lvl="5" indent="-292306" algn="l">
              <a:lnSpc>
                <a:spcPct val="90000"/>
              </a:lnSpc>
              <a:spcBef>
                <a:spcPts val="426"/>
              </a:spcBef>
              <a:spcAft>
                <a:spcPts val="0"/>
              </a:spcAft>
              <a:buClr>
                <a:schemeClr val="dk1"/>
              </a:buClr>
              <a:buSzPts val="1800"/>
              <a:buChar char="•"/>
              <a:defRPr/>
            </a:lvl6pPr>
            <a:lvl7pPr marL="2728189" lvl="6" indent="-292306" algn="l">
              <a:lnSpc>
                <a:spcPct val="90000"/>
              </a:lnSpc>
              <a:spcBef>
                <a:spcPts val="426"/>
              </a:spcBef>
              <a:spcAft>
                <a:spcPts val="0"/>
              </a:spcAft>
              <a:buClr>
                <a:schemeClr val="dk1"/>
              </a:buClr>
              <a:buSzPts val="1800"/>
              <a:buChar char="•"/>
              <a:defRPr/>
            </a:lvl7pPr>
            <a:lvl8pPr marL="3117929" lvl="7" indent="-292306" algn="l">
              <a:lnSpc>
                <a:spcPct val="90000"/>
              </a:lnSpc>
              <a:spcBef>
                <a:spcPts val="426"/>
              </a:spcBef>
              <a:spcAft>
                <a:spcPts val="0"/>
              </a:spcAft>
              <a:buClr>
                <a:schemeClr val="dk1"/>
              </a:buClr>
              <a:buSzPts val="1800"/>
              <a:buChar char="•"/>
              <a:defRPr/>
            </a:lvl8pPr>
            <a:lvl9pPr marL="3507670" lvl="8" indent="-292306" algn="l">
              <a:lnSpc>
                <a:spcPct val="90000"/>
              </a:lnSpc>
              <a:spcBef>
                <a:spcPts val="426"/>
              </a:spcBef>
              <a:spcAft>
                <a:spcPts val="0"/>
              </a:spcAft>
              <a:buClr>
                <a:schemeClr val="dk1"/>
              </a:buClr>
              <a:buSzPts val="1800"/>
              <a:buChar char="•"/>
              <a:defRPr/>
            </a:lvl9pPr>
          </a:lstStyle>
          <a:p>
            <a:endParaRPr/>
          </a:p>
        </p:txBody>
      </p:sp>
      <p:sp>
        <p:nvSpPr>
          <p:cNvPr id="33" name="Google Shape;33;p14"/>
          <p:cNvSpPr txBox="1">
            <a:spLocks noGrp="1"/>
          </p:cNvSpPr>
          <p:nvPr>
            <p:ph type="dt" idx="10"/>
          </p:nvPr>
        </p:nvSpPr>
        <p:spPr>
          <a:xfrm>
            <a:off x="628760" y="6357823"/>
            <a:ext cx="2057757" cy="365210"/>
          </a:xfrm>
          <a:prstGeom prst="rect">
            <a:avLst/>
          </a:prstGeom>
          <a:noFill/>
          <a:ln>
            <a:noFill/>
          </a:ln>
        </p:spPr>
        <p:txBody>
          <a:bodyPr spcFirstLastPara="1" wrap="square" lIns="103886" tIns="51929" rIns="103886" bIns="5192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4"/>
          <p:cNvSpPr txBox="1">
            <a:spLocks noGrp="1"/>
          </p:cNvSpPr>
          <p:nvPr>
            <p:ph type="ftr" idx="11"/>
          </p:nvPr>
        </p:nvSpPr>
        <p:spPr>
          <a:xfrm>
            <a:off x="3029477" y="6357823"/>
            <a:ext cx="3086636" cy="365210"/>
          </a:xfrm>
          <a:prstGeom prst="rect">
            <a:avLst/>
          </a:prstGeom>
          <a:noFill/>
          <a:ln>
            <a:noFill/>
          </a:ln>
        </p:spPr>
        <p:txBody>
          <a:bodyPr spcFirstLastPara="1" wrap="square" lIns="103886" tIns="51929" rIns="103886" bIns="5192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4"/>
          <p:cNvSpPr txBox="1">
            <a:spLocks noGrp="1"/>
          </p:cNvSpPr>
          <p:nvPr>
            <p:ph type="sldNum" idx="12"/>
          </p:nvPr>
        </p:nvSpPr>
        <p:spPr>
          <a:xfrm>
            <a:off x="6459073" y="6357823"/>
            <a:ext cx="2057757" cy="365210"/>
          </a:xfrm>
          <a:prstGeom prst="rect">
            <a:avLst/>
          </a:prstGeom>
          <a:noFill/>
          <a:ln>
            <a:noFill/>
          </a:ln>
        </p:spPr>
        <p:txBody>
          <a:bodyPr spcFirstLastPara="1" wrap="square" lIns="103886" tIns="51929" rIns="103886" bIns="5192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5"/>
          <p:cNvSpPr txBox="1">
            <a:spLocks noGrp="1"/>
          </p:cNvSpPr>
          <p:nvPr>
            <p:ph type="title"/>
          </p:nvPr>
        </p:nvSpPr>
        <p:spPr>
          <a:xfrm>
            <a:off x="629952" y="365211"/>
            <a:ext cx="7888069" cy="1325870"/>
          </a:xfrm>
          <a:prstGeom prst="rect">
            <a:avLst/>
          </a:prstGeom>
          <a:noFill/>
          <a:ln>
            <a:noFill/>
          </a:ln>
        </p:spPr>
        <p:txBody>
          <a:bodyPr spcFirstLastPara="1" wrap="square" lIns="103886" tIns="51929" rIns="103886" bIns="5192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5"/>
          <p:cNvSpPr txBox="1">
            <a:spLocks noGrp="1"/>
          </p:cNvSpPr>
          <p:nvPr>
            <p:ph type="body" idx="1"/>
          </p:nvPr>
        </p:nvSpPr>
        <p:spPr>
          <a:xfrm>
            <a:off x="629951" y="1681553"/>
            <a:ext cx="3869012" cy="824103"/>
          </a:xfrm>
          <a:prstGeom prst="rect">
            <a:avLst/>
          </a:prstGeom>
          <a:noFill/>
          <a:ln>
            <a:noFill/>
          </a:ln>
        </p:spPr>
        <p:txBody>
          <a:bodyPr spcFirstLastPara="1" wrap="square" lIns="103886" tIns="51929" rIns="103886" bIns="51929" anchor="b" anchorCtr="0">
            <a:normAutofit/>
          </a:bodyPr>
          <a:lstStyle>
            <a:lvl1pPr marL="389741" lvl="0" indent="-194870" algn="l">
              <a:lnSpc>
                <a:spcPct val="90000"/>
              </a:lnSpc>
              <a:spcBef>
                <a:spcPts val="852"/>
              </a:spcBef>
              <a:spcAft>
                <a:spcPts val="0"/>
              </a:spcAft>
              <a:buClr>
                <a:schemeClr val="dk1"/>
              </a:buClr>
              <a:buSzPts val="2400"/>
              <a:buNone/>
              <a:defRPr sz="2026" b="1"/>
            </a:lvl1pPr>
            <a:lvl2pPr marL="779483" lvl="1" indent="-194870" algn="l">
              <a:lnSpc>
                <a:spcPct val="90000"/>
              </a:lnSpc>
              <a:spcBef>
                <a:spcPts val="426"/>
              </a:spcBef>
              <a:spcAft>
                <a:spcPts val="0"/>
              </a:spcAft>
              <a:buClr>
                <a:schemeClr val="dk1"/>
              </a:buClr>
              <a:buSzPts val="2000"/>
              <a:buNone/>
              <a:defRPr sz="1725" b="1"/>
            </a:lvl2pPr>
            <a:lvl3pPr marL="1169223" lvl="2" indent="-194870" algn="l">
              <a:lnSpc>
                <a:spcPct val="90000"/>
              </a:lnSpc>
              <a:spcBef>
                <a:spcPts val="426"/>
              </a:spcBef>
              <a:spcAft>
                <a:spcPts val="0"/>
              </a:spcAft>
              <a:buClr>
                <a:schemeClr val="dk1"/>
              </a:buClr>
              <a:buSzPts val="1800"/>
              <a:buNone/>
              <a:defRPr sz="1500" b="1"/>
            </a:lvl3pPr>
            <a:lvl4pPr marL="1558964" lvl="3" indent="-194870" algn="l">
              <a:lnSpc>
                <a:spcPct val="90000"/>
              </a:lnSpc>
              <a:spcBef>
                <a:spcPts val="426"/>
              </a:spcBef>
              <a:spcAft>
                <a:spcPts val="0"/>
              </a:spcAft>
              <a:buClr>
                <a:schemeClr val="dk1"/>
              </a:buClr>
              <a:buSzPts val="1600"/>
              <a:buNone/>
              <a:defRPr sz="1350" b="1"/>
            </a:lvl4pPr>
            <a:lvl5pPr marL="1948706" lvl="4" indent="-194870" algn="l">
              <a:lnSpc>
                <a:spcPct val="90000"/>
              </a:lnSpc>
              <a:spcBef>
                <a:spcPts val="426"/>
              </a:spcBef>
              <a:spcAft>
                <a:spcPts val="0"/>
              </a:spcAft>
              <a:buClr>
                <a:schemeClr val="dk1"/>
              </a:buClr>
              <a:buSzPts val="1600"/>
              <a:buNone/>
              <a:defRPr sz="1350" b="1"/>
            </a:lvl5pPr>
            <a:lvl6pPr marL="2338447" lvl="5" indent="-194870" algn="l">
              <a:lnSpc>
                <a:spcPct val="90000"/>
              </a:lnSpc>
              <a:spcBef>
                <a:spcPts val="426"/>
              </a:spcBef>
              <a:spcAft>
                <a:spcPts val="0"/>
              </a:spcAft>
              <a:buClr>
                <a:schemeClr val="dk1"/>
              </a:buClr>
              <a:buSzPts val="1600"/>
              <a:buNone/>
              <a:defRPr sz="1350" b="1"/>
            </a:lvl6pPr>
            <a:lvl7pPr marL="2728189" lvl="6" indent="-194870" algn="l">
              <a:lnSpc>
                <a:spcPct val="90000"/>
              </a:lnSpc>
              <a:spcBef>
                <a:spcPts val="426"/>
              </a:spcBef>
              <a:spcAft>
                <a:spcPts val="0"/>
              </a:spcAft>
              <a:buClr>
                <a:schemeClr val="dk1"/>
              </a:buClr>
              <a:buSzPts val="1600"/>
              <a:buNone/>
              <a:defRPr sz="1350" b="1"/>
            </a:lvl7pPr>
            <a:lvl8pPr marL="3117929" lvl="7" indent="-194870" algn="l">
              <a:lnSpc>
                <a:spcPct val="90000"/>
              </a:lnSpc>
              <a:spcBef>
                <a:spcPts val="426"/>
              </a:spcBef>
              <a:spcAft>
                <a:spcPts val="0"/>
              </a:spcAft>
              <a:buClr>
                <a:schemeClr val="dk1"/>
              </a:buClr>
              <a:buSzPts val="1600"/>
              <a:buNone/>
              <a:defRPr sz="1350" b="1"/>
            </a:lvl8pPr>
            <a:lvl9pPr marL="3507670" lvl="8" indent="-194870" algn="l">
              <a:lnSpc>
                <a:spcPct val="90000"/>
              </a:lnSpc>
              <a:spcBef>
                <a:spcPts val="426"/>
              </a:spcBef>
              <a:spcAft>
                <a:spcPts val="0"/>
              </a:spcAft>
              <a:buClr>
                <a:schemeClr val="dk1"/>
              </a:buClr>
              <a:buSzPts val="1600"/>
              <a:buNone/>
              <a:defRPr sz="1350" b="1"/>
            </a:lvl9pPr>
          </a:lstStyle>
          <a:p>
            <a:endParaRPr/>
          </a:p>
        </p:txBody>
      </p:sp>
      <p:sp>
        <p:nvSpPr>
          <p:cNvPr id="39" name="Google Shape;39;p15"/>
          <p:cNvSpPr txBox="1">
            <a:spLocks noGrp="1"/>
          </p:cNvSpPr>
          <p:nvPr>
            <p:ph type="body" idx="2"/>
          </p:nvPr>
        </p:nvSpPr>
        <p:spPr>
          <a:xfrm>
            <a:off x="629951" y="2505656"/>
            <a:ext cx="3869012" cy="3685441"/>
          </a:xfrm>
          <a:prstGeom prst="rect">
            <a:avLst/>
          </a:prstGeom>
          <a:noFill/>
          <a:ln>
            <a:noFill/>
          </a:ln>
        </p:spPr>
        <p:txBody>
          <a:bodyPr spcFirstLastPara="1" wrap="square" lIns="103886" tIns="51929" rIns="103886" bIns="51929" anchor="t" anchorCtr="0">
            <a:normAutofit/>
          </a:bodyPr>
          <a:lstStyle>
            <a:lvl1pPr marL="389741" lvl="0" indent="-292306" algn="l">
              <a:lnSpc>
                <a:spcPct val="90000"/>
              </a:lnSpc>
              <a:spcBef>
                <a:spcPts val="852"/>
              </a:spcBef>
              <a:spcAft>
                <a:spcPts val="0"/>
              </a:spcAft>
              <a:buClr>
                <a:schemeClr val="dk1"/>
              </a:buClr>
              <a:buSzPts val="1800"/>
              <a:buChar char="•"/>
              <a:defRPr/>
            </a:lvl1pPr>
            <a:lvl2pPr marL="779483" lvl="1" indent="-292306" algn="l">
              <a:lnSpc>
                <a:spcPct val="90000"/>
              </a:lnSpc>
              <a:spcBef>
                <a:spcPts val="426"/>
              </a:spcBef>
              <a:spcAft>
                <a:spcPts val="0"/>
              </a:spcAft>
              <a:buClr>
                <a:schemeClr val="dk1"/>
              </a:buClr>
              <a:buSzPts val="1800"/>
              <a:buChar char="•"/>
              <a:defRPr/>
            </a:lvl2pPr>
            <a:lvl3pPr marL="1169223" lvl="2" indent="-292306" algn="l">
              <a:lnSpc>
                <a:spcPct val="90000"/>
              </a:lnSpc>
              <a:spcBef>
                <a:spcPts val="426"/>
              </a:spcBef>
              <a:spcAft>
                <a:spcPts val="0"/>
              </a:spcAft>
              <a:buClr>
                <a:schemeClr val="dk1"/>
              </a:buClr>
              <a:buSzPts val="1800"/>
              <a:buChar char="•"/>
              <a:defRPr/>
            </a:lvl3pPr>
            <a:lvl4pPr marL="1558964" lvl="3" indent="-292306" algn="l">
              <a:lnSpc>
                <a:spcPct val="90000"/>
              </a:lnSpc>
              <a:spcBef>
                <a:spcPts val="426"/>
              </a:spcBef>
              <a:spcAft>
                <a:spcPts val="0"/>
              </a:spcAft>
              <a:buClr>
                <a:schemeClr val="dk1"/>
              </a:buClr>
              <a:buSzPts val="1800"/>
              <a:buChar char="•"/>
              <a:defRPr/>
            </a:lvl4pPr>
            <a:lvl5pPr marL="1948706" lvl="4" indent="-292306" algn="l">
              <a:lnSpc>
                <a:spcPct val="90000"/>
              </a:lnSpc>
              <a:spcBef>
                <a:spcPts val="426"/>
              </a:spcBef>
              <a:spcAft>
                <a:spcPts val="0"/>
              </a:spcAft>
              <a:buClr>
                <a:schemeClr val="dk1"/>
              </a:buClr>
              <a:buSzPts val="1800"/>
              <a:buChar char="•"/>
              <a:defRPr/>
            </a:lvl5pPr>
            <a:lvl6pPr marL="2338447" lvl="5" indent="-292306" algn="l">
              <a:lnSpc>
                <a:spcPct val="90000"/>
              </a:lnSpc>
              <a:spcBef>
                <a:spcPts val="426"/>
              </a:spcBef>
              <a:spcAft>
                <a:spcPts val="0"/>
              </a:spcAft>
              <a:buClr>
                <a:schemeClr val="dk1"/>
              </a:buClr>
              <a:buSzPts val="1800"/>
              <a:buChar char="•"/>
              <a:defRPr/>
            </a:lvl6pPr>
            <a:lvl7pPr marL="2728189" lvl="6" indent="-292306" algn="l">
              <a:lnSpc>
                <a:spcPct val="90000"/>
              </a:lnSpc>
              <a:spcBef>
                <a:spcPts val="426"/>
              </a:spcBef>
              <a:spcAft>
                <a:spcPts val="0"/>
              </a:spcAft>
              <a:buClr>
                <a:schemeClr val="dk1"/>
              </a:buClr>
              <a:buSzPts val="1800"/>
              <a:buChar char="•"/>
              <a:defRPr/>
            </a:lvl7pPr>
            <a:lvl8pPr marL="3117929" lvl="7" indent="-292306" algn="l">
              <a:lnSpc>
                <a:spcPct val="90000"/>
              </a:lnSpc>
              <a:spcBef>
                <a:spcPts val="426"/>
              </a:spcBef>
              <a:spcAft>
                <a:spcPts val="0"/>
              </a:spcAft>
              <a:buClr>
                <a:schemeClr val="dk1"/>
              </a:buClr>
              <a:buSzPts val="1800"/>
              <a:buChar char="•"/>
              <a:defRPr/>
            </a:lvl8pPr>
            <a:lvl9pPr marL="3507670" lvl="8" indent="-292306" algn="l">
              <a:lnSpc>
                <a:spcPct val="90000"/>
              </a:lnSpc>
              <a:spcBef>
                <a:spcPts val="426"/>
              </a:spcBef>
              <a:spcAft>
                <a:spcPts val="0"/>
              </a:spcAft>
              <a:buClr>
                <a:schemeClr val="dk1"/>
              </a:buClr>
              <a:buSzPts val="1800"/>
              <a:buChar char="•"/>
              <a:defRPr/>
            </a:lvl9pPr>
          </a:lstStyle>
          <a:p>
            <a:endParaRPr/>
          </a:p>
        </p:txBody>
      </p:sp>
      <p:sp>
        <p:nvSpPr>
          <p:cNvPr id="40" name="Google Shape;40;p15"/>
          <p:cNvSpPr txBox="1">
            <a:spLocks noGrp="1"/>
          </p:cNvSpPr>
          <p:nvPr>
            <p:ph type="body" idx="3"/>
          </p:nvPr>
        </p:nvSpPr>
        <p:spPr>
          <a:xfrm>
            <a:off x="4629955" y="1681553"/>
            <a:ext cx="3888066" cy="824103"/>
          </a:xfrm>
          <a:prstGeom prst="rect">
            <a:avLst/>
          </a:prstGeom>
          <a:noFill/>
          <a:ln>
            <a:noFill/>
          </a:ln>
        </p:spPr>
        <p:txBody>
          <a:bodyPr spcFirstLastPara="1" wrap="square" lIns="103886" tIns="51929" rIns="103886" bIns="51929" anchor="b" anchorCtr="0">
            <a:normAutofit/>
          </a:bodyPr>
          <a:lstStyle>
            <a:lvl1pPr marL="389741" lvl="0" indent="-194870" algn="l">
              <a:lnSpc>
                <a:spcPct val="90000"/>
              </a:lnSpc>
              <a:spcBef>
                <a:spcPts val="852"/>
              </a:spcBef>
              <a:spcAft>
                <a:spcPts val="0"/>
              </a:spcAft>
              <a:buClr>
                <a:schemeClr val="dk1"/>
              </a:buClr>
              <a:buSzPts val="2400"/>
              <a:buNone/>
              <a:defRPr sz="2026" b="1"/>
            </a:lvl1pPr>
            <a:lvl2pPr marL="779483" lvl="1" indent="-194870" algn="l">
              <a:lnSpc>
                <a:spcPct val="90000"/>
              </a:lnSpc>
              <a:spcBef>
                <a:spcPts val="426"/>
              </a:spcBef>
              <a:spcAft>
                <a:spcPts val="0"/>
              </a:spcAft>
              <a:buClr>
                <a:schemeClr val="dk1"/>
              </a:buClr>
              <a:buSzPts val="2000"/>
              <a:buNone/>
              <a:defRPr sz="1725" b="1"/>
            </a:lvl2pPr>
            <a:lvl3pPr marL="1169223" lvl="2" indent="-194870" algn="l">
              <a:lnSpc>
                <a:spcPct val="90000"/>
              </a:lnSpc>
              <a:spcBef>
                <a:spcPts val="426"/>
              </a:spcBef>
              <a:spcAft>
                <a:spcPts val="0"/>
              </a:spcAft>
              <a:buClr>
                <a:schemeClr val="dk1"/>
              </a:buClr>
              <a:buSzPts val="1800"/>
              <a:buNone/>
              <a:defRPr sz="1500" b="1"/>
            </a:lvl3pPr>
            <a:lvl4pPr marL="1558964" lvl="3" indent="-194870" algn="l">
              <a:lnSpc>
                <a:spcPct val="90000"/>
              </a:lnSpc>
              <a:spcBef>
                <a:spcPts val="426"/>
              </a:spcBef>
              <a:spcAft>
                <a:spcPts val="0"/>
              </a:spcAft>
              <a:buClr>
                <a:schemeClr val="dk1"/>
              </a:buClr>
              <a:buSzPts val="1600"/>
              <a:buNone/>
              <a:defRPr sz="1350" b="1"/>
            </a:lvl4pPr>
            <a:lvl5pPr marL="1948706" lvl="4" indent="-194870" algn="l">
              <a:lnSpc>
                <a:spcPct val="90000"/>
              </a:lnSpc>
              <a:spcBef>
                <a:spcPts val="426"/>
              </a:spcBef>
              <a:spcAft>
                <a:spcPts val="0"/>
              </a:spcAft>
              <a:buClr>
                <a:schemeClr val="dk1"/>
              </a:buClr>
              <a:buSzPts val="1600"/>
              <a:buNone/>
              <a:defRPr sz="1350" b="1"/>
            </a:lvl5pPr>
            <a:lvl6pPr marL="2338447" lvl="5" indent="-194870" algn="l">
              <a:lnSpc>
                <a:spcPct val="90000"/>
              </a:lnSpc>
              <a:spcBef>
                <a:spcPts val="426"/>
              </a:spcBef>
              <a:spcAft>
                <a:spcPts val="0"/>
              </a:spcAft>
              <a:buClr>
                <a:schemeClr val="dk1"/>
              </a:buClr>
              <a:buSzPts val="1600"/>
              <a:buNone/>
              <a:defRPr sz="1350" b="1"/>
            </a:lvl6pPr>
            <a:lvl7pPr marL="2728189" lvl="6" indent="-194870" algn="l">
              <a:lnSpc>
                <a:spcPct val="90000"/>
              </a:lnSpc>
              <a:spcBef>
                <a:spcPts val="426"/>
              </a:spcBef>
              <a:spcAft>
                <a:spcPts val="0"/>
              </a:spcAft>
              <a:buClr>
                <a:schemeClr val="dk1"/>
              </a:buClr>
              <a:buSzPts val="1600"/>
              <a:buNone/>
              <a:defRPr sz="1350" b="1"/>
            </a:lvl7pPr>
            <a:lvl8pPr marL="3117929" lvl="7" indent="-194870" algn="l">
              <a:lnSpc>
                <a:spcPct val="90000"/>
              </a:lnSpc>
              <a:spcBef>
                <a:spcPts val="426"/>
              </a:spcBef>
              <a:spcAft>
                <a:spcPts val="0"/>
              </a:spcAft>
              <a:buClr>
                <a:schemeClr val="dk1"/>
              </a:buClr>
              <a:buSzPts val="1600"/>
              <a:buNone/>
              <a:defRPr sz="1350" b="1"/>
            </a:lvl8pPr>
            <a:lvl9pPr marL="3507670" lvl="8" indent="-194870" algn="l">
              <a:lnSpc>
                <a:spcPct val="90000"/>
              </a:lnSpc>
              <a:spcBef>
                <a:spcPts val="426"/>
              </a:spcBef>
              <a:spcAft>
                <a:spcPts val="0"/>
              </a:spcAft>
              <a:buClr>
                <a:schemeClr val="dk1"/>
              </a:buClr>
              <a:buSzPts val="1600"/>
              <a:buNone/>
              <a:defRPr sz="1350" b="1"/>
            </a:lvl9pPr>
          </a:lstStyle>
          <a:p>
            <a:endParaRPr/>
          </a:p>
        </p:txBody>
      </p:sp>
      <p:sp>
        <p:nvSpPr>
          <p:cNvPr id="41" name="Google Shape;41;p15"/>
          <p:cNvSpPr txBox="1">
            <a:spLocks noGrp="1"/>
          </p:cNvSpPr>
          <p:nvPr>
            <p:ph type="body" idx="4"/>
          </p:nvPr>
        </p:nvSpPr>
        <p:spPr>
          <a:xfrm>
            <a:off x="4629955" y="2505656"/>
            <a:ext cx="3888066" cy="3685441"/>
          </a:xfrm>
          <a:prstGeom prst="rect">
            <a:avLst/>
          </a:prstGeom>
          <a:noFill/>
          <a:ln>
            <a:noFill/>
          </a:ln>
        </p:spPr>
        <p:txBody>
          <a:bodyPr spcFirstLastPara="1" wrap="square" lIns="103886" tIns="51929" rIns="103886" bIns="51929" anchor="t" anchorCtr="0">
            <a:normAutofit/>
          </a:bodyPr>
          <a:lstStyle>
            <a:lvl1pPr marL="389741" lvl="0" indent="-292306" algn="l">
              <a:lnSpc>
                <a:spcPct val="90000"/>
              </a:lnSpc>
              <a:spcBef>
                <a:spcPts val="852"/>
              </a:spcBef>
              <a:spcAft>
                <a:spcPts val="0"/>
              </a:spcAft>
              <a:buClr>
                <a:schemeClr val="dk1"/>
              </a:buClr>
              <a:buSzPts val="1800"/>
              <a:buChar char="•"/>
              <a:defRPr/>
            </a:lvl1pPr>
            <a:lvl2pPr marL="779483" lvl="1" indent="-292306" algn="l">
              <a:lnSpc>
                <a:spcPct val="90000"/>
              </a:lnSpc>
              <a:spcBef>
                <a:spcPts val="426"/>
              </a:spcBef>
              <a:spcAft>
                <a:spcPts val="0"/>
              </a:spcAft>
              <a:buClr>
                <a:schemeClr val="dk1"/>
              </a:buClr>
              <a:buSzPts val="1800"/>
              <a:buChar char="•"/>
              <a:defRPr/>
            </a:lvl2pPr>
            <a:lvl3pPr marL="1169223" lvl="2" indent="-292306" algn="l">
              <a:lnSpc>
                <a:spcPct val="90000"/>
              </a:lnSpc>
              <a:spcBef>
                <a:spcPts val="426"/>
              </a:spcBef>
              <a:spcAft>
                <a:spcPts val="0"/>
              </a:spcAft>
              <a:buClr>
                <a:schemeClr val="dk1"/>
              </a:buClr>
              <a:buSzPts val="1800"/>
              <a:buChar char="•"/>
              <a:defRPr/>
            </a:lvl3pPr>
            <a:lvl4pPr marL="1558964" lvl="3" indent="-292306" algn="l">
              <a:lnSpc>
                <a:spcPct val="90000"/>
              </a:lnSpc>
              <a:spcBef>
                <a:spcPts val="426"/>
              </a:spcBef>
              <a:spcAft>
                <a:spcPts val="0"/>
              </a:spcAft>
              <a:buClr>
                <a:schemeClr val="dk1"/>
              </a:buClr>
              <a:buSzPts val="1800"/>
              <a:buChar char="•"/>
              <a:defRPr/>
            </a:lvl4pPr>
            <a:lvl5pPr marL="1948706" lvl="4" indent="-292306" algn="l">
              <a:lnSpc>
                <a:spcPct val="90000"/>
              </a:lnSpc>
              <a:spcBef>
                <a:spcPts val="426"/>
              </a:spcBef>
              <a:spcAft>
                <a:spcPts val="0"/>
              </a:spcAft>
              <a:buClr>
                <a:schemeClr val="dk1"/>
              </a:buClr>
              <a:buSzPts val="1800"/>
              <a:buChar char="•"/>
              <a:defRPr/>
            </a:lvl5pPr>
            <a:lvl6pPr marL="2338447" lvl="5" indent="-292306" algn="l">
              <a:lnSpc>
                <a:spcPct val="90000"/>
              </a:lnSpc>
              <a:spcBef>
                <a:spcPts val="426"/>
              </a:spcBef>
              <a:spcAft>
                <a:spcPts val="0"/>
              </a:spcAft>
              <a:buClr>
                <a:schemeClr val="dk1"/>
              </a:buClr>
              <a:buSzPts val="1800"/>
              <a:buChar char="•"/>
              <a:defRPr/>
            </a:lvl6pPr>
            <a:lvl7pPr marL="2728189" lvl="6" indent="-292306" algn="l">
              <a:lnSpc>
                <a:spcPct val="90000"/>
              </a:lnSpc>
              <a:spcBef>
                <a:spcPts val="426"/>
              </a:spcBef>
              <a:spcAft>
                <a:spcPts val="0"/>
              </a:spcAft>
              <a:buClr>
                <a:schemeClr val="dk1"/>
              </a:buClr>
              <a:buSzPts val="1800"/>
              <a:buChar char="•"/>
              <a:defRPr/>
            </a:lvl7pPr>
            <a:lvl8pPr marL="3117929" lvl="7" indent="-292306" algn="l">
              <a:lnSpc>
                <a:spcPct val="90000"/>
              </a:lnSpc>
              <a:spcBef>
                <a:spcPts val="426"/>
              </a:spcBef>
              <a:spcAft>
                <a:spcPts val="0"/>
              </a:spcAft>
              <a:buClr>
                <a:schemeClr val="dk1"/>
              </a:buClr>
              <a:buSzPts val="1800"/>
              <a:buChar char="•"/>
              <a:defRPr/>
            </a:lvl8pPr>
            <a:lvl9pPr marL="3507670" lvl="8" indent="-292306" algn="l">
              <a:lnSpc>
                <a:spcPct val="90000"/>
              </a:lnSpc>
              <a:spcBef>
                <a:spcPts val="426"/>
              </a:spcBef>
              <a:spcAft>
                <a:spcPts val="0"/>
              </a:spcAft>
              <a:buClr>
                <a:schemeClr val="dk1"/>
              </a:buClr>
              <a:buSzPts val="1800"/>
              <a:buChar char="•"/>
              <a:defRPr/>
            </a:lvl9pPr>
          </a:lstStyle>
          <a:p>
            <a:endParaRPr/>
          </a:p>
        </p:txBody>
      </p:sp>
      <p:sp>
        <p:nvSpPr>
          <p:cNvPr id="42" name="Google Shape;42;p15"/>
          <p:cNvSpPr txBox="1">
            <a:spLocks noGrp="1"/>
          </p:cNvSpPr>
          <p:nvPr>
            <p:ph type="dt" idx="10"/>
          </p:nvPr>
        </p:nvSpPr>
        <p:spPr>
          <a:xfrm>
            <a:off x="628760" y="6357823"/>
            <a:ext cx="2057757" cy="365210"/>
          </a:xfrm>
          <a:prstGeom prst="rect">
            <a:avLst/>
          </a:prstGeom>
          <a:noFill/>
          <a:ln>
            <a:noFill/>
          </a:ln>
        </p:spPr>
        <p:txBody>
          <a:bodyPr spcFirstLastPara="1" wrap="square" lIns="103886" tIns="51929" rIns="103886" bIns="5192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5"/>
          <p:cNvSpPr txBox="1">
            <a:spLocks noGrp="1"/>
          </p:cNvSpPr>
          <p:nvPr>
            <p:ph type="ftr" idx="11"/>
          </p:nvPr>
        </p:nvSpPr>
        <p:spPr>
          <a:xfrm>
            <a:off x="3029477" y="6357823"/>
            <a:ext cx="3086636" cy="365210"/>
          </a:xfrm>
          <a:prstGeom prst="rect">
            <a:avLst/>
          </a:prstGeom>
          <a:noFill/>
          <a:ln>
            <a:noFill/>
          </a:ln>
        </p:spPr>
        <p:txBody>
          <a:bodyPr spcFirstLastPara="1" wrap="square" lIns="103886" tIns="51929" rIns="103886" bIns="5192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5"/>
          <p:cNvSpPr txBox="1">
            <a:spLocks noGrp="1"/>
          </p:cNvSpPr>
          <p:nvPr>
            <p:ph type="sldNum" idx="12"/>
          </p:nvPr>
        </p:nvSpPr>
        <p:spPr>
          <a:xfrm>
            <a:off x="6459073" y="6357823"/>
            <a:ext cx="2057757" cy="365210"/>
          </a:xfrm>
          <a:prstGeom prst="rect">
            <a:avLst/>
          </a:prstGeom>
          <a:noFill/>
          <a:ln>
            <a:noFill/>
          </a:ln>
        </p:spPr>
        <p:txBody>
          <a:bodyPr spcFirstLastPara="1" wrap="square" lIns="103886" tIns="51929" rIns="103886" bIns="5192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6"/>
          <p:cNvSpPr txBox="1">
            <a:spLocks noGrp="1"/>
          </p:cNvSpPr>
          <p:nvPr>
            <p:ph type="title"/>
          </p:nvPr>
        </p:nvSpPr>
        <p:spPr>
          <a:xfrm>
            <a:off x="628761" y="365211"/>
            <a:ext cx="7888069" cy="1325870"/>
          </a:xfrm>
          <a:prstGeom prst="rect">
            <a:avLst/>
          </a:prstGeom>
          <a:noFill/>
          <a:ln>
            <a:noFill/>
          </a:ln>
        </p:spPr>
        <p:txBody>
          <a:bodyPr spcFirstLastPara="1" wrap="square" lIns="103886" tIns="51929" rIns="103886" bIns="5192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6"/>
          <p:cNvSpPr txBox="1">
            <a:spLocks noGrp="1"/>
          </p:cNvSpPr>
          <p:nvPr>
            <p:ph type="dt" idx="10"/>
          </p:nvPr>
        </p:nvSpPr>
        <p:spPr>
          <a:xfrm>
            <a:off x="628760" y="6357823"/>
            <a:ext cx="2057757" cy="365210"/>
          </a:xfrm>
          <a:prstGeom prst="rect">
            <a:avLst/>
          </a:prstGeom>
          <a:noFill/>
          <a:ln>
            <a:noFill/>
          </a:ln>
        </p:spPr>
        <p:txBody>
          <a:bodyPr spcFirstLastPara="1" wrap="square" lIns="103886" tIns="51929" rIns="103886" bIns="5192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6"/>
          <p:cNvSpPr txBox="1">
            <a:spLocks noGrp="1"/>
          </p:cNvSpPr>
          <p:nvPr>
            <p:ph type="ftr" idx="11"/>
          </p:nvPr>
        </p:nvSpPr>
        <p:spPr>
          <a:xfrm>
            <a:off x="3029477" y="6357823"/>
            <a:ext cx="3086636" cy="365210"/>
          </a:xfrm>
          <a:prstGeom prst="rect">
            <a:avLst/>
          </a:prstGeom>
          <a:noFill/>
          <a:ln>
            <a:noFill/>
          </a:ln>
        </p:spPr>
        <p:txBody>
          <a:bodyPr spcFirstLastPara="1" wrap="square" lIns="103886" tIns="51929" rIns="103886" bIns="5192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6"/>
          <p:cNvSpPr txBox="1">
            <a:spLocks noGrp="1"/>
          </p:cNvSpPr>
          <p:nvPr>
            <p:ph type="sldNum" idx="12"/>
          </p:nvPr>
        </p:nvSpPr>
        <p:spPr>
          <a:xfrm>
            <a:off x="6459073" y="6357823"/>
            <a:ext cx="2057757" cy="365210"/>
          </a:xfrm>
          <a:prstGeom prst="rect">
            <a:avLst/>
          </a:prstGeom>
          <a:noFill/>
          <a:ln>
            <a:noFill/>
          </a:ln>
        </p:spPr>
        <p:txBody>
          <a:bodyPr spcFirstLastPara="1" wrap="square" lIns="103886" tIns="51929" rIns="103886" bIns="5192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7"/>
          <p:cNvSpPr txBox="1">
            <a:spLocks noGrp="1"/>
          </p:cNvSpPr>
          <p:nvPr>
            <p:ph type="dt" idx="10"/>
          </p:nvPr>
        </p:nvSpPr>
        <p:spPr>
          <a:xfrm>
            <a:off x="628760" y="6357823"/>
            <a:ext cx="2057757" cy="365210"/>
          </a:xfrm>
          <a:prstGeom prst="rect">
            <a:avLst/>
          </a:prstGeom>
          <a:noFill/>
          <a:ln>
            <a:noFill/>
          </a:ln>
        </p:spPr>
        <p:txBody>
          <a:bodyPr spcFirstLastPara="1" wrap="square" lIns="103886" tIns="51929" rIns="103886" bIns="5192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7"/>
          <p:cNvSpPr txBox="1">
            <a:spLocks noGrp="1"/>
          </p:cNvSpPr>
          <p:nvPr>
            <p:ph type="ftr" idx="11"/>
          </p:nvPr>
        </p:nvSpPr>
        <p:spPr>
          <a:xfrm>
            <a:off x="3029477" y="6357823"/>
            <a:ext cx="3086636" cy="365210"/>
          </a:xfrm>
          <a:prstGeom prst="rect">
            <a:avLst/>
          </a:prstGeom>
          <a:noFill/>
          <a:ln>
            <a:noFill/>
          </a:ln>
        </p:spPr>
        <p:txBody>
          <a:bodyPr spcFirstLastPara="1" wrap="square" lIns="103886" tIns="51929" rIns="103886" bIns="5192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7"/>
          <p:cNvSpPr txBox="1">
            <a:spLocks noGrp="1"/>
          </p:cNvSpPr>
          <p:nvPr>
            <p:ph type="sldNum" idx="12"/>
          </p:nvPr>
        </p:nvSpPr>
        <p:spPr>
          <a:xfrm>
            <a:off x="6459073" y="6357823"/>
            <a:ext cx="2057757" cy="365210"/>
          </a:xfrm>
          <a:prstGeom prst="rect">
            <a:avLst/>
          </a:prstGeom>
          <a:noFill/>
          <a:ln>
            <a:noFill/>
          </a:ln>
        </p:spPr>
        <p:txBody>
          <a:bodyPr spcFirstLastPara="1" wrap="square" lIns="103886" tIns="51929" rIns="103886" bIns="5192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8"/>
          <p:cNvSpPr txBox="1">
            <a:spLocks noGrp="1"/>
          </p:cNvSpPr>
          <p:nvPr>
            <p:ph type="title"/>
          </p:nvPr>
        </p:nvSpPr>
        <p:spPr>
          <a:xfrm>
            <a:off x="629950" y="457307"/>
            <a:ext cx="2949691" cy="1600571"/>
          </a:xfrm>
          <a:prstGeom prst="rect">
            <a:avLst/>
          </a:prstGeom>
          <a:noFill/>
          <a:ln>
            <a:noFill/>
          </a:ln>
        </p:spPr>
        <p:txBody>
          <a:bodyPr spcFirstLastPara="1" wrap="square" lIns="103886" tIns="51929" rIns="103886" bIns="51929" anchor="b" anchorCtr="0">
            <a:normAutofit/>
          </a:bodyPr>
          <a:lstStyle>
            <a:lvl1pPr lvl="0" algn="l">
              <a:lnSpc>
                <a:spcPct val="90000"/>
              </a:lnSpc>
              <a:spcBef>
                <a:spcPts val="0"/>
              </a:spcBef>
              <a:spcAft>
                <a:spcPts val="0"/>
              </a:spcAft>
              <a:buClr>
                <a:schemeClr val="dk1"/>
              </a:buClr>
              <a:buSzPts val="3200"/>
              <a:buFont typeface="Calibri"/>
              <a:buNone/>
              <a:defRPr sz="270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8"/>
          <p:cNvSpPr txBox="1">
            <a:spLocks noGrp="1"/>
          </p:cNvSpPr>
          <p:nvPr>
            <p:ph type="body" idx="1"/>
          </p:nvPr>
        </p:nvSpPr>
        <p:spPr>
          <a:xfrm>
            <a:off x="3888067" y="987655"/>
            <a:ext cx="4629954" cy="4874754"/>
          </a:xfrm>
          <a:prstGeom prst="rect">
            <a:avLst/>
          </a:prstGeom>
          <a:noFill/>
          <a:ln>
            <a:noFill/>
          </a:ln>
        </p:spPr>
        <p:txBody>
          <a:bodyPr spcFirstLastPara="1" wrap="square" lIns="103886" tIns="51929" rIns="103886" bIns="51929" anchor="t" anchorCtr="0">
            <a:normAutofit/>
          </a:bodyPr>
          <a:lstStyle>
            <a:lvl1pPr marL="389741" lvl="0" indent="-368089" algn="l">
              <a:lnSpc>
                <a:spcPct val="90000"/>
              </a:lnSpc>
              <a:spcBef>
                <a:spcPts val="852"/>
              </a:spcBef>
              <a:spcAft>
                <a:spcPts val="0"/>
              </a:spcAft>
              <a:buClr>
                <a:schemeClr val="dk1"/>
              </a:buClr>
              <a:buSzPts val="3200"/>
              <a:buChar char="•"/>
              <a:defRPr sz="2701"/>
            </a:lvl1pPr>
            <a:lvl2pPr marL="779483" lvl="1" indent="-346436" algn="l">
              <a:lnSpc>
                <a:spcPct val="90000"/>
              </a:lnSpc>
              <a:spcBef>
                <a:spcPts val="426"/>
              </a:spcBef>
              <a:spcAft>
                <a:spcPts val="0"/>
              </a:spcAft>
              <a:buClr>
                <a:schemeClr val="dk1"/>
              </a:buClr>
              <a:buSzPts val="2800"/>
              <a:buChar char="•"/>
              <a:defRPr sz="2401"/>
            </a:lvl2pPr>
            <a:lvl3pPr marL="1169223" lvl="2" indent="-324784" algn="l">
              <a:lnSpc>
                <a:spcPct val="90000"/>
              </a:lnSpc>
              <a:spcBef>
                <a:spcPts val="426"/>
              </a:spcBef>
              <a:spcAft>
                <a:spcPts val="0"/>
              </a:spcAft>
              <a:buClr>
                <a:schemeClr val="dk1"/>
              </a:buClr>
              <a:buSzPts val="2400"/>
              <a:buChar char="•"/>
              <a:defRPr sz="2026"/>
            </a:lvl3pPr>
            <a:lvl4pPr marL="1558964" lvl="3" indent="-303132" algn="l">
              <a:lnSpc>
                <a:spcPct val="90000"/>
              </a:lnSpc>
              <a:spcBef>
                <a:spcPts val="426"/>
              </a:spcBef>
              <a:spcAft>
                <a:spcPts val="0"/>
              </a:spcAft>
              <a:buClr>
                <a:schemeClr val="dk1"/>
              </a:buClr>
              <a:buSzPts val="2000"/>
              <a:buChar char="•"/>
              <a:defRPr sz="1725"/>
            </a:lvl4pPr>
            <a:lvl5pPr marL="1948706" lvl="4" indent="-303132" algn="l">
              <a:lnSpc>
                <a:spcPct val="90000"/>
              </a:lnSpc>
              <a:spcBef>
                <a:spcPts val="426"/>
              </a:spcBef>
              <a:spcAft>
                <a:spcPts val="0"/>
              </a:spcAft>
              <a:buClr>
                <a:schemeClr val="dk1"/>
              </a:buClr>
              <a:buSzPts val="2000"/>
              <a:buChar char="•"/>
              <a:defRPr sz="1725"/>
            </a:lvl5pPr>
            <a:lvl6pPr marL="2338447" lvl="5" indent="-303132" algn="l">
              <a:lnSpc>
                <a:spcPct val="90000"/>
              </a:lnSpc>
              <a:spcBef>
                <a:spcPts val="426"/>
              </a:spcBef>
              <a:spcAft>
                <a:spcPts val="0"/>
              </a:spcAft>
              <a:buClr>
                <a:schemeClr val="dk1"/>
              </a:buClr>
              <a:buSzPts val="2000"/>
              <a:buChar char="•"/>
              <a:defRPr sz="1725"/>
            </a:lvl6pPr>
            <a:lvl7pPr marL="2728189" lvl="6" indent="-303132" algn="l">
              <a:lnSpc>
                <a:spcPct val="90000"/>
              </a:lnSpc>
              <a:spcBef>
                <a:spcPts val="426"/>
              </a:spcBef>
              <a:spcAft>
                <a:spcPts val="0"/>
              </a:spcAft>
              <a:buClr>
                <a:schemeClr val="dk1"/>
              </a:buClr>
              <a:buSzPts val="2000"/>
              <a:buChar char="•"/>
              <a:defRPr sz="1725"/>
            </a:lvl7pPr>
            <a:lvl8pPr marL="3117929" lvl="7" indent="-303132" algn="l">
              <a:lnSpc>
                <a:spcPct val="90000"/>
              </a:lnSpc>
              <a:spcBef>
                <a:spcPts val="426"/>
              </a:spcBef>
              <a:spcAft>
                <a:spcPts val="0"/>
              </a:spcAft>
              <a:buClr>
                <a:schemeClr val="dk1"/>
              </a:buClr>
              <a:buSzPts val="2000"/>
              <a:buChar char="•"/>
              <a:defRPr sz="1725"/>
            </a:lvl8pPr>
            <a:lvl9pPr marL="3507670" lvl="8" indent="-303132" algn="l">
              <a:lnSpc>
                <a:spcPct val="90000"/>
              </a:lnSpc>
              <a:spcBef>
                <a:spcPts val="426"/>
              </a:spcBef>
              <a:spcAft>
                <a:spcPts val="0"/>
              </a:spcAft>
              <a:buClr>
                <a:schemeClr val="dk1"/>
              </a:buClr>
              <a:buSzPts val="2000"/>
              <a:buChar char="•"/>
              <a:defRPr sz="1725"/>
            </a:lvl9pPr>
          </a:lstStyle>
          <a:p>
            <a:endParaRPr/>
          </a:p>
        </p:txBody>
      </p:sp>
      <p:sp>
        <p:nvSpPr>
          <p:cNvPr id="57" name="Google Shape;57;p18"/>
          <p:cNvSpPr txBox="1">
            <a:spLocks noGrp="1"/>
          </p:cNvSpPr>
          <p:nvPr>
            <p:ph type="body" idx="2"/>
          </p:nvPr>
        </p:nvSpPr>
        <p:spPr>
          <a:xfrm>
            <a:off x="629950" y="2057877"/>
            <a:ext cx="2949691" cy="3812471"/>
          </a:xfrm>
          <a:prstGeom prst="rect">
            <a:avLst/>
          </a:prstGeom>
          <a:noFill/>
          <a:ln>
            <a:noFill/>
          </a:ln>
        </p:spPr>
        <p:txBody>
          <a:bodyPr spcFirstLastPara="1" wrap="square" lIns="103886" tIns="51929" rIns="103886" bIns="51929" anchor="t" anchorCtr="0">
            <a:normAutofit/>
          </a:bodyPr>
          <a:lstStyle>
            <a:lvl1pPr marL="389741" lvl="0" indent="-194870" algn="l">
              <a:lnSpc>
                <a:spcPct val="90000"/>
              </a:lnSpc>
              <a:spcBef>
                <a:spcPts val="852"/>
              </a:spcBef>
              <a:spcAft>
                <a:spcPts val="0"/>
              </a:spcAft>
              <a:buClr>
                <a:schemeClr val="dk1"/>
              </a:buClr>
              <a:buSzPts val="1600"/>
              <a:buNone/>
              <a:defRPr sz="1350"/>
            </a:lvl1pPr>
            <a:lvl2pPr marL="779483" lvl="1" indent="-194870" algn="l">
              <a:lnSpc>
                <a:spcPct val="90000"/>
              </a:lnSpc>
              <a:spcBef>
                <a:spcPts val="426"/>
              </a:spcBef>
              <a:spcAft>
                <a:spcPts val="0"/>
              </a:spcAft>
              <a:buClr>
                <a:schemeClr val="dk1"/>
              </a:buClr>
              <a:buSzPts val="1400"/>
              <a:buNone/>
              <a:defRPr sz="1200"/>
            </a:lvl2pPr>
            <a:lvl3pPr marL="1169223" lvl="2" indent="-194870" algn="l">
              <a:lnSpc>
                <a:spcPct val="90000"/>
              </a:lnSpc>
              <a:spcBef>
                <a:spcPts val="426"/>
              </a:spcBef>
              <a:spcAft>
                <a:spcPts val="0"/>
              </a:spcAft>
              <a:buClr>
                <a:schemeClr val="dk1"/>
              </a:buClr>
              <a:buSzPts val="1200"/>
              <a:buNone/>
              <a:defRPr sz="1050"/>
            </a:lvl3pPr>
            <a:lvl4pPr marL="1558964" lvl="3" indent="-194870" algn="l">
              <a:lnSpc>
                <a:spcPct val="90000"/>
              </a:lnSpc>
              <a:spcBef>
                <a:spcPts val="426"/>
              </a:spcBef>
              <a:spcAft>
                <a:spcPts val="0"/>
              </a:spcAft>
              <a:buClr>
                <a:schemeClr val="dk1"/>
              </a:buClr>
              <a:buSzPts val="1000"/>
              <a:buNone/>
              <a:defRPr sz="825"/>
            </a:lvl4pPr>
            <a:lvl5pPr marL="1948706" lvl="4" indent="-194870" algn="l">
              <a:lnSpc>
                <a:spcPct val="90000"/>
              </a:lnSpc>
              <a:spcBef>
                <a:spcPts val="426"/>
              </a:spcBef>
              <a:spcAft>
                <a:spcPts val="0"/>
              </a:spcAft>
              <a:buClr>
                <a:schemeClr val="dk1"/>
              </a:buClr>
              <a:buSzPts val="1000"/>
              <a:buNone/>
              <a:defRPr sz="825"/>
            </a:lvl5pPr>
            <a:lvl6pPr marL="2338447" lvl="5" indent="-194870" algn="l">
              <a:lnSpc>
                <a:spcPct val="90000"/>
              </a:lnSpc>
              <a:spcBef>
                <a:spcPts val="426"/>
              </a:spcBef>
              <a:spcAft>
                <a:spcPts val="0"/>
              </a:spcAft>
              <a:buClr>
                <a:schemeClr val="dk1"/>
              </a:buClr>
              <a:buSzPts val="1000"/>
              <a:buNone/>
              <a:defRPr sz="825"/>
            </a:lvl6pPr>
            <a:lvl7pPr marL="2728189" lvl="6" indent="-194870" algn="l">
              <a:lnSpc>
                <a:spcPct val="90000"/>
              </a:lnSpc>
              <a:spcBef>
                <a:spcPts val="426"/>
              </a:spcBef>
              <a:spcAft>
                <a:spcPts val="0"/>
              </a:spcAft>
              <a:buClr>
                <a:schemeClr val="dk1"/>
              </a:buClr>
              <a:buSzPts val="1000"/>
              <a:buNone/>
              <a:defRPr sz="825"/>
            </a:lvl7pPr>
            <a:lvl8pPr marL="3117929" lvl="7" indent="-194870" algn="l">
              <a:lnSpc>
                <a:spcPct val="90000"/>
              </a:lnSpc>
              <a:spcBef>
                <a:spcPts val="426"/>
              </a:spcBef>
              <a:spcAft>
                <a:spcPts val="0"/>
              </a:spcAft>
              <a:buClr>
                <a:schemeClr val="dk1"/>
              </a:buClr>
              <a:buSzPts val="1000"/>
              <a:buNone/>
              <a:defRPr sz="825"/>
            </a:lvl8pPr>
            <a:lvl9pPr marL="3507670" lvl="8" indent="-194870" algn="l">
              <a:lnSpc>
                <a:spcPct val="90000"/>
              </a:lnSpc>
              <a:spcBef>
                <a:spcPts val="426"/>
              </a:spcBef>
              <a:spcAft>
                <a:spcPts val="0"/>
              </a:spcAft>
              <a:buClr>
                <a:schemeClr val="dk1"/>
              </a:buClr>
              <a:buSzPts val="1000"/>
              <a:buNone/>
              <a:defRPr sz="825"/>
            </a:lvl9pPr>
          </a:lstStyle>
          <a:p>
            <a:endParaRPr/>
          </a:p>
        </p:txBody>
      </p:sp>
      <p:sp>
        <p:nvSpPr>
          <p:cNvPr id="58" name="Google Shape;58;p18"/>
          <p:cNvSpPr txBox="1">
            <a:spLocks noGrp="1"/>
          </p:cNvSpPr>
          <p:nvPr>
            <p:ph type="dt" idx="10"/>
          </p:nvPr>
        </p:nvSpPr>
        <p:spPr>
          <a:xfrm>
            <a:off x="628760" y="6357823"/>
            <a:ext cx="2057757" cy="365210"/>
          </a:xfrm>
          <a:prstGeom prst="rect">
            <a:avLst/>
          </a:prstGeom>
          <a:noFill/>
          <a:ln>
            <a:noFill/>
          </a:ln>
        </p:spPr>
        <p:txBody>
          <a:bodyPr spcFirstLastPara="1" wrap="square" lIns="103886" tIns="51929" rIns="103886" bIns="5192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8"/>
          <p:cNvSpPr txBox="1">
            <a:spLocks noGrp="1"/>
          </p:cNvSpPr>
          <p:nvPr>
            <p:ph type="ftr" idx="11"/>
          </p:nvPr>
        </p:nvSpPr>
        <p:spPr>
          <a:xfrm>
            <a:off x="3029477" y="6357823"/>
            <a:ext cx="3086636" cy="365210"/>
          </a:xfrm>
          <a:prstGeom prst="rect">
            <a:avLst/>
          </a:prstGeom>
          <a:noFill/>
          <a:ln>
            <a:noFill/>
          </a:ln>
        </p:spPr>
        <p:txBody>
          <a:bodyPr spcFirstLastPara="1" wrap="square" lIns="103886" tIns="51929" rIns="103886" bIns="5192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8"/>
          <p:cNvSpPr txBox="1">
            <a:spLocks noGrp="1"/>
          </p:cNvSpPr>
          <p:nvPr>
            <p:ph type="sldNum" idx="12"/>
          </p:nvPr>
        </p:nvSpPr>
        <p:spPr>
          <a:xfrm>
            <a:off x="6459073" y="6357823"/>
            <a:ext cx="2057757" cy="365210"/>
          </a:xfrm>
          <a:prstGeom prst="rect">
            <a:avLst/>
          </a:prstGeom>
          <a:noFill/>
          <a:ln>
            <a:noFill/>
          </a:ln>
        </p:spPr>
        <p:txBody>
          <a:bodyPr spcFirstLastPara="1" wrap="square" lIns="103886" tIns="51929" rIns="103886" bIns="5192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9"/>
          <p:cNvSpPr txBox="1">
            <a:spLocks noGrp="1"/>
          </p:cNvSpPr>
          <p:nvPr>
            <p:ph type="title"/>
          </p:nvPr>
        </p:nvSpPr>
        <p:spPr>
          <a:xfrm>
            <a:off x="629950" y="457307"/>
            <a:ext cx="2949691" cy="1600571"/>
          </a:xfrm>
          <a:prstGeom prst="rect">
            <a:avLst/>
          </a:prstGeom>
          <a:noFill/>
          <a:ln>
            <a:noFill/>
          </a:ln>
        </p:spPr>
        <p:txBody>
          <a:bodyPr spcFirstLastPara="1" wrap="square" lIns="103886" tIns="51929" rIns="103886" bIns="51929" anchor="b" anchorCtr="0">
            <a:normAutofit/>
          </a:bodyPr>
          <a:lstStyle>
            <a:lvl1pPr lvl="0" algn="l">
              <a:lnSpc>
                <a:spcPct val="90000"/>
              </a:lnSpc>
              <a:spcBef>
                <a:spcPts val="0"/>
              </a:spcBef>
              <a:spcAft>
                <a:spcPts val="0"/>
              </a:spcAft>
              <a:buClr>
                <a:schemeClr val="dk1"/>
              </a:buClr>
              <a:buSzPts val="3200"/>
              <a:buFont typeface="Calibri"/>
              <a:buNone/>
              <a:defRPr sz="270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9"/>
          <p:cNvSpPr>
            <a:spLocks noGrp="1"/>
          </p:cNvSpPr>
          <p:nvPr>
            <p:ph type="pic" idx="2"/>
          </p:nvPr>
        </p:nvSpPr>
        <p:spPr>
          <a:xfrm>
            <a:off x="3888067" y="987655"/>
            <a:ext cx="4629954" cy="4874754"/>
          </a:xfrm>
          <a:prstGeom prst="rect">
            <a:avLst/>
          </a:prstGeom>
          <a:noFill/>
          <a:ln>
            <a:noFill/>
          </a:ln>
        </p:spPr>
        <p:txBody>
          <a:bodyPr spcFirstLastPara="1" wrap="square" lIns="103886" tIns="51929" rIns="103886" bIns="51929" anchor="t" anchorCtr="0">
            <a:normAutofit/>
          </a:bodyPr>
          <a:lstStyle>
            <a:lvl1pPr marR="0" lvl="0" algn="l" rtl="0">
              <a:lnSpc>
                <a:spcPct val="90000"/>
              </a:lnSpc>
              <a:spcBef>
                <a:spcPts val="852"/>
              </a:spcBef>
              <a:spcAft>
                <a:spcPts val="0"/>
              </a:spcAft>
              <a:buClr>
                <a:schemeClr val="dk1"/>
              </a:buClr>
              <a:buSzPts val="3200"/>
              <a:buFont typeface="Arial"/>
              <a:buNone/>
              <a:defRPr sz="2701" b="0" i="0" u="none" strike="noStrike" cap="none">
                <a:solidFill>
                  <a:schemeClr val="dk1"/>
                </a:solidFill>
                <a:latin typeface="Calibri"/>
                <a:ea typeface="Calibri"/>
                <a:cs typeface="Calibri"/>
                <a:sym typeface="Calibri"/>
              </a:defRPr>
            </a:lvl1pPr>
            <a:lvl2pPr marR="0" lvl="1" algn="l" rtl="0">
              <a:lnSpc>
                <a:spcPct val="90000"/>
              </a:lnSpc>
              <a:spcBef>
                <a:spcPts val="426"/>
              </a:spcBef>
              <a:spcAft>
                <a:spcPts val="0"/>
              </a:spcAft>
              <a:buClr>
                <a:schemeClr val="dk1"/>
              </a:buClr>
              <a:buSzPts val="2800"/>
              <a:buFont typeface="Arial"/>
              <a:buNone/>
              <a:defRPr sz="2401" b="0" i="0" u="none" strike="noStrike" cap="none">
                <a:solidFill>
                  <a:schemeClr val="dk1"/>
                </a:solidFill>
                <a:latin typeface="Calibri"/>
                <a:ea typeface="Calibri"/>
                <a:cs typeface="Calibri"/>
                <a:sym typeface="Calibri"/>
              </a:defRPr>
            </a:lvl2pPr>
            <a:lvl3pPr marR="0" lvl="2" algn="l" rtl="0">
              <a:lnSpc>
                <a:spcPct val="90000"/>
              </a:lnSpc>
              <a:spcBef>
                <a:spcPts val="426"/>
              </a:spcBef>
              <a:spcAft>
                <a:spcPts val="0"/>
              </a:spcAft>
              <a:buClr>
                <a:schemeClr val="dk1"/>
              </a:buClr>
              <a:buSzPts val="2400"/>
              <a:buFont typeface="Arial"/>
              <a:buNone/>
              <a:defRPr sz="2026" b="0" i="0" u="none" strike="noStrike" cap="none">
                <a:solidFill>
                  <a:schemeClr val="dk1"/>
                </a:solidFill>
                <a:latin typeface="Calibri"/>
                <a:ea typeface="Calibri"/>
                <a:cs typeface="Calibri"/>
                <a:sym typeface="Calibri"/>
              </a:defRPr>
            </a:lvl3pPr>
            <a:lvl4pPr marR="0" lvl="3" algn="l" rtl="0">
              <a:lnSpc>
                <a:spcPct val="90000"/>
              </a:lnSpc>
              <a:spcBef>
                <a:spcPts val="426"/>
              </a:spcBef>
              <a:spcAft>
                <a:spcPts val="0"/>
              </a:spcAft>
              <a:buClr>
                <a:schemeClr val="dk1"/>
              </a:buClr>
              <a:buSzPts val="2000"/>
              <a:buFont typeface="Arial"/>
              <a:buNone/>
              <a:defRPr sz="1725" b="0" i="0" u="none" strike="noStrike" cap="none">
                <a:solidFill>
                  <a:schemeClr val="dk1"/>
                </a:solidFill>
                <a:latin typeface="Calibri"/>
                <a:ea typeface="Calibri"/>
                <a:cs typeface="Calibri"/>
                <a:sym typeface="Calibri"/>
              </a:defRPr>
            </a:lvl4pPr>
            <a:lvl5pPr marR="0" lvl="4" algn="l" rtl="0">
              <a:lnSpc>
                <a:spcPct val="90000"/>
              </a:lnSpc>
              <a:spcBef>
                <a:spcPts val="426"/>
              </a:spcBef>
              <a:spcAft>
                <a:spcPts val="0"/>
              </a:spcAft>
              <a:buClr>
                <a:schemeClr val="dk1"/>
              </a:buClr>
              <a:buSzPts val="2000"/>
              <a:buFont typeface="Arial"/>
              <a:buNone/>
              <a:defRPr sz="1725" b="0" i="0" u="none" strike="noStrike" cap="none">
                <a:solidFill>
                  <a:schemeClr val="dk1"/>
                </a:solidFill>
                <a:latin typeface="Calibri"/>
                <a:ea typeface="Calibri"/>
                <a:cs typeface="Calibri"/>
                <a:sym typeface="Calibri"/>
              </a:defRPr>
            </a:lvl5pPr>
            <a:lvl6pPr marR="0" lvl="5" algn="l" rtl="0">
              <a:lnSpc>
                <a:spcPct val="90000"/>
              </a:lnSpc>
              <a:spcBef>
                <a:spcPts val="426"/>
              </a:spcBef>
              <a:spcAft>
                <a:spcPts val="0"/>
              </a:spcAft>
              <a:buClr>
                <a:schemeClr val="dk1"/>
              </a:buClr>
              <a:buSzPts val="2000"/>
              <a:buFont typeface="Arial"/>
              <a:buNone/>
              <a:defRPr sz="1725" b="0" i="0" u="none" strike="noStrike" cap="none">
                <a:solidFill>
                  <a:schemeClr val="dk1"/>
                </a:solidFill>
                <a:latin typeface="Calibri"/>
                <a:ea typeface="Calibri"/>
                <a:cs typeface="Calibri"/>
                <a:sym typeface="Calibri"/>
              </a:defRPr>
            </a:lvl6pPr>
            <a:lvl7pPr marR="0" lvl="6" algn="l" rtl="0">
              <a:lnSpc>
                <a:spcPct val="90000"/>
              </a:lnSpc>
              <a:spcBef>
                <a:spcPts val="426"/>
              </a:spcBef>
              <a:spcAft>
                <a:spcPts val="0"/>
              </a:spcAft>
              <a:buClr>
                <a:schemeClr val="dk1"/>
              </a:buClr>
              <a:buSzPts val="2000"/>
              <a:buFont typeface="Arial"/>
              <a:buNone/>
              <a:defRPr sz="1725" b="0" i="0" u="none" strike="noStrike" cap="none">
                <a:solidFill>
                  <a:schemeClr val="dk1"/>
                </a:solidFill>
                <a:latin typeface="Calibri"/>
                <a:ea typeface="Calibri"/>
                <a:cs typeface="Calibri"/>
                <a:sym typeface="Calibri"/>
              </a:defRPr>
            </a:lvl7pPr>
            <a:lvl8pPr marR="0" lvl="7" algn="l" rtl="0">
              <a:lnSpc>
                <a:spcPct val="90000"/>
              </a:lnSpc>
              <a:spcBef>
                <a:spcPts val="426"/>
              </a:spcBef>
              <a:spcAft>
                <a:spcPts val="0"/>
              </a:spcAft>
              <a:buClr>
                <a:schemeClr val="dk1"/>
              </a:buClr>
              <a:buSzPts val="2000"/>
              <a:buFont typeface="Arial"/>
              <a:buNone/>
              <a:defRPr sz="1725" b="0" i="0" u="none" strike="noStrike" cap="none">
                <a:solidFill>
                  <a:schemeClr val="dk1"/>
                </a:solidFill>
                <a:latin typeface="Calibri"/>
                <a:ea typeface="Calibri"/>
                <a:cs typeface="Calibri"/>
                <a:sym typeface="Calibri"/>
              </a:defRPr>
            </a:lvl8pPr>
            <a:lvl9pPr marR="0" lvl="8" algn="l" rtl="0">
              <a:lnSpc>
                <a:spcPct val="90000"/>
              </a:lnSpc>
              <a:spcBef>
                <a:spcPts val="426"/>
              </a:spcBef>
              <a:spcAft>
                <a:spcPts val="0"/>
              </a:spcAft>
              <a:buClr>
                <a:schemeClr val="dk1"/>
              </a:buClr>
              <a:buSzPts val="2000"/>
              <a:buFont typeface="Arial"/>
              <a:buNone/>
              <a:defRPr sz="1725" b="0" i="0" u="none" strike="noStrike" cap="none">
                <a:solidFill>
                  <a:schemeClr val="dk1"/>
                </a:solidFill>
                <a:latin typeface="Calibri"/>
                <a:ea typeface="Calibri"/>
                <a:cs typeface="Calibri"/>
                <a:sym typeface="Calibri"/>
              </a:defRPr>
            </a:lvl9pPr>
          </a:lstStyle>
          <a:p>
            <a:endParaRPr/>
          </a:p>
        </p:txBody>
      </p:sp>
      <p:sp>
        <p:nvSpPr>
          <p:cNvPr id="64" name="Google Shape;64;p19"/>
          <p:cNvSpPr txBox="1">
            <a:spLocks noGrp="1"/>
          </p:cNvSpPr>
          <p:nvPr>
            <p:ph type="body" idx="1"/>
          </p:nvPr>
        </p:nvSpPr>
        <p:spPr>
          <a:xfrm>
            <a:off x="629950" y="2057877"/>
            <a:ext cx="2949691" cy="3812471"/>
          </a:xfrm>
          <a:prstGeom prst="rect">
            <a:avLst/>
          </a:prstGeom>
          <a:noFill/>
          <a:ln>
            <a:noFill/>
          </a:ln>
        </p:spPr>
        <p:txBody>
          <a:bodyPr spcFirstLastPara="1" wrap="square" lIns="103886" tIns="51929" rIns="103886" bIns="51929" anchor="t" anchorCtr="0">
            <a:normAutofit/>
          </a:bodyPr>
          <a:lstStyle>
            <a:lvl1pPr marL="389741" lvl="0" indent="-194870" algn="l">
              <a:lnSpc>
                <a:spcPct val="90000"/>
              </a:lnSpc>
              <a:spcBef>
                <a:spcPts val="852"/>
              </a:spcBef>
              <a:spcAft>
                <a:spcPts val="0"/>
              </a:spcAft>
              <a:buClr>
                <a:schemeClr val="dk1"/>
              </a:buClr>
              <a:buSzPts val="1600"/>
              <a:buNone/>
              <a:defRPr sz="1350"/>
            </a:lvl1pPr>
            <a:lvl2pPr marL="779483" lvl="1" indent="-194870" algn="l">
              <a:lnSpc>
                <a:spcPct val="90000"/>
              </a:lnSpc>
              <a:spcBef>
                <a:spcPts val="426"/>
              </a:spcBef>
              <a:spcAft>
                <a:spcPts val="0"/>
              </a:spcAft>
              <a:buClr>
                <a:schemeClr val="dk1"/>
              </a:buClr>
              <a:buSzPts val="1400"/>
              <a:buNone/>
              <a:defRPr sz="1200"/>
            </a:lvl2pPr>
            <a:lvl3pPr marL="1169223" lvl="2" indent="-194870" algn="l">
              <a:lnSpc>
                <a:spcPct val="90000"/>
              </a:lnSpc>
              <a:spcBef>
                <a:spcPts val="426"/>
              </a:spcBef>
              <a:spcAft>
                <a:spcPts val="0"/>
              </a:spcAft>
              <a:buClr>
                <a:schemeClr val="dk1"/>
              </a:buClr>
              <a:buSzPts val="1200"/>
              <a:buNone/>
              <a:defRPr sz="1050"/>
            </a:lvl3pPr>
            <a:lvl4pPr marL="1558964" lvl="3" indent="-194870" algn="l">
              <a:lnSpc>
                <a:spcPct val="90000"/>
              </a:lnSpc>
              <a:spcBef>
                <a:spcPts val="426"/>
              </a:spcBef>
              <a:spcAft>
                <a:spcPts val="0"/>
              </a:spcAft>
              <a:buClr>
                <a:schemeClr val="dk1"/>
              </a:buClr>
              <a:buSzPts val="1000"/>
              <a:buNone/>
              <a:defRPr sz="825"/>
            </a:lvl4pPr>
            <a:lvl5pPr marL="1948706" lvl="4" indent="-194870" algn="l">
              <a:lnSpc>
                <a:spcPct val="90000"/>
              </a:lnSpc>
              <a:spcBef>
                <a:spcPts val="426"/>
              </a:spcBef>
              <a:spcAft>
                <a:spcPts val="0"/>
              </a:spcAft>
              <a:buClr>
                <a:schemeClr val="dk1"/>
              </a:buClr>
              <a:buSzPts val="1000"/>
              <a:buNone/>
              <a:defRPr sz="825"/>
            </a:lvl5pPr>
            <a:lvl6pPr marL="2338447" lvl="5" indent="-194870" algn="l">
              <a:lnSpc>
                <a:spcPct val="90000"/>
              </a:lnSpc>
              <a:spcBef>
                <a:spcPts val="426"/>
              </a:spcBef>
              <a:spcAft>
                <a:spcPts val="0"/>
              </a:spcAft>
              <a:buClr>
                <a:schemeClr val="dk1"/>
              </a:buClr>
              <a:buSzPts val="1000"/>
              <a:buNone/>
              <a:defRPr sz="825"/>
            </a:lvl6pPr>
            <a:lvl7pPr marL="2728189" lvl="6" indent="-194870" algn="l">
              <a:lnSpc>
                <a:spcPct val="90000"/>
              </a:lnSpc>
              <a:spcBef>
                <a:spcPts val="426"/>
              </a:spcBef>
              <a:spcAft>
                <a:spcPts val="0"/>
              </a:spcAft>
              <a:buClr>
                <a:schemeClr val="dk1"/>
              </a:buClr>
              <a:buSzPts val="1000"/>
              <a:buNone/>
              <a:defRPr sz="825"/>
            </a:lvl7pPr>
            <a:lvl8pPr marL="3117929" lvl="7" indent="-194870" algn="l">
              <a:lnSpc>
                <a:spcPct val="90000"/>
              </a:lnSpc>
              <a:spcBef>
                <a:spcPts val="426"/>
              </a:spcBef>
              <a:spcAft>
                <a:spcPts val="0"/>
              </a:spcAft>
              <a:buClr>
                <a:schemeClr val="dk1"/>
              </a:buClr>
              <a:buSzPts val="1000"/>
              <a:buNone/>
              <a:defRPr sz="825"/>
            </a:lvl8pPr>
            <a:lvl9pPr marL="3507670" lvl="8" indent="-194870" algn="l">
              <a:lnSpc>
                <a:spcPct val="90000"/>
              </a:lnSpc>
              <a:spcBef>
                <a:spcPts val="426"/>
              </a:spcBef>
              <a:spcAft>
                <a:spcPts val="0"/>
              </a:spcAft>
              <a:buClr>
                <a:schemeClr val="dk1"/>
              </a:buClr>
              <a:buSzPts val="1000"/>
              <a:buNone/>
              <a:defRPr sz="825"/>
            </a:lvl9pPr>
          </a:lstStyle>
          <a:p>
            <a:endParaRPr/>
          </a:p>
        </p:txBody>
      </p:sp>
      <p:sp>
        <p:nvSpPr>
          <p:cNvPr id="65" name="Google Shape;65;p19"/>
          <p:cNvSpPr txBox="1">
            <a:spLocks noGrp="1"/>
          </p:cNvSpPr>
          <p:nvPr>
            <p:ph type="dt" idx="10"/>
          </p:nvPr>
        </p:nvSpPr>
        <p:spPr>
          <a:xfrm>
            <a:off x="628760" y="6357823"/>
            <a:ext cx="2057757" cy="365210"/>
          </a:xfrm>
          <a:prstGeom prst="rect">
            <a:avLst/>
          </a:prstGeom>
          <a:noFill/>
          <a:ln>
            <a:noFill/>
          </a:ln>
        </p:spPr>
        <p:txBody>
          <a:bodyPr spcFirstLastPara="1" wrap="square" lIns="103886" tIns="51929" rIns="103886" bIns="5192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9"/>
          <p:cNvSpPr txBox="1">
            <a:spLocks noGrp="1"/>
          </p:cNvSpPr>
          <p:nvPr>
            <p:ph type="ftr" idx="11"/>
          </p:nvPr>
        </p:nvSpPr>
        <p:spPr>
          <a:xfrm>
            <a:off x="3029477" y="6357823"/>
            <a:ext cx="3086636" cy="365210"/>
          </a:xfrm>
          <a:prstGeom prst="rect">
            <a:avLst/>
          </a:prstGeom>
          <a:noFill/>
          <a:ln>
            <a:noFill/>
          </a:ln>
        </p:spPr>
        <p:txBody>
          <a:bodyPr spcFirstLastPara="1" wrap="square" lIns="103886" tIns="51929" rIns="103886" bIns="5192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9"/>
          <p:cNvSpPr txBox="1">
            <a:spLocks noGrp="1"/>
          </p:cNvSpPr>
          <p:nvPr>
            <p:ph type="sldNum" idx="12"/>
          </p:nvPr>
        </p:nvSpPr>
        <p:spPr>
          <a:xfrm>
            <a:off x="6459073" y="6357823"/>
            <a:ext cx="2057757" cy="365210"/>
          </a:xfrm>
          <a:prstGeom prst="rect">
            <a:avLst/>
          </a:prstGeom>
          <a:noFill/>
          <a:ln>
            <a:noFill/>
          </a:ln>
        </p:spPr>
        <p:txBody>
          <a:bodyPr spcFirstLastPara="1" wrap="square" lIns="103886" tIns="51929" rIns="103886" bIns="5192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0"/>
          <p:cNvSpPr txBox="1">
            <a:spLocks noGrp="1"/>
          </p:cNvSpPr>
          <p:nvPr>
            <p:ph type="title"/>
          </p:nvPr>
        </p:nvSpPr>
        <p:spPr>
          <a:xfrm>
            <a:off x="628761" y="365211"/>
            <a:ext cx="7888069" cy="1325870"/>
          </a:xfrm>
          <a:prstGeom prst="rect">
            <a:avLst/>
          </a:prstGeom>
          <a:noFill/>
          <a:ln>
            <a:noFill/>
          </a:ln>
        </p:spPr>
        <p:txBody>
          <a:bodyPr spcFirstLastPara="1" wrap="square" lIns="103886" tIns="51929" rIns="103886" bIns="5192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0"/>
          <p:cNvSpPr txBox="1">
            <a:spLocks noGrp="1"/>
          </p:cNvSpPr>
          <p:nvPr>
            <p:ph type="body" idx="1"/>
          </p:nvPr>
        </p:nvSpPr>
        <p:spPr>
          <a:xfrm rot="5400000">
            <a:off x="2396621" y="58186"/>
            <a:ext cx="4352346" cy="7888069"/>
          </a:xfrm>
          <a:prstGeom prst="rect">
            <a:avLst/>
          </a:prstGeom>
          <a:noFill/>
          <a:ln>
            <a:noFill/>
          </a:ln>
        </p:spPr>
        <p:txBody>
          <a:bodyPr spcFirstLastPara="1" wrap="square" lIns="103886" tIns="51929" rIns="103886" bIns="51929" anchor="t" anchorCtr="0">
            <a:normAutofit/>
          </a:bodyPr>
          <a:lstStyle>
            <a:lvl1pPr marL="389741" lvl="0" indent="-292306" algn="l">
              <a:lnSpc>
                <a:spcPct val="90000"/>
              </a:lnSpc>
              <a:spcBef>
                <a:spcPts val="852"/>
              </a:spcBef>
              <a:spcAft>
                <a:spcPts val="0"/>
              </a:spcAft>
              <a:buClr>
                <a:schemeClr val="dk1"/>
              </a:buClr>
              <a:buSzPts val="1800"/>
              <a:buChar char="•"/>
              <a:defRPr/>
            </a:lvl1pPr>
            <a:lvl2pPr marL="779483" lvl="1" indent="-292306" algn="l">
              <a:lnSpc>
                <a:spcPct val="90000"/>
              </a:lnSpc>
              <a:spcBef>
                <a:spcPts val="426"/>
              </a:spcBef>
              <a:spcAft>
                <a:spcPts val="0"/>
              </a:spcAft>
              <a:buClr>
                <a:schemeClr val="dk1"/>
              </a:buClr>
              <a:buSzPts val="1800"/>
              <a:buChar char="•"/>
              <a:defRPr/>
            </a:lvl2pPr>
            <a:lvl3pPr marL="1169223" lvl="2" indent="-292306" algn="l">
              <a:lnSpc>
                <a:spcPct val="90000"/>
              </a:lnSpc>
              <a:spcBef>
                <a:spcPts val="426"/>
              </a:spcBef>
              <a:spcAft>
                <a:spcPts val="0"/>
              </a:spcAft>
              <a:buClr>
                <a:schemeClr val="dk1"/>
              </a:buClr>
              <a:buSzPts val="1800"/>
              <a:buChar char="•"/>
              <a:defRPr/>
            </a:lvl3pPr>
            <a:lvl4pPr marL="1558964" lvl="3" indent="-292306" algn="l">
              <a:lnSpc>
                <a:spcPct val="90000"/>
              </a:lnSpc>
              <a:spcBef>
                <a:spcPts val="426"/>
              </a:spcBef>
              <a:spcAft>
                <a:spcPts val="0"/>
              </a:spcAft>
              <a:buClr>
                <a:schemeClr val="dk1"/>
              </a:buClr>
              <a:buSzPts val="1800"/>
              <a:buChar char="•"/>
              <a:defRPr/>
            </a:lvl4pPr>
            <a:lvl5pPr marL="1948706" lvl="4" indent="-292306" algn="l">
              <a:lnSpc>
                <a:spcPct val="90000"/>
              </a:lnSpc>
              <a:spcBef>
                <a:spcPts val="426"/>
              </a:spcBef>
              <a:spcAft>
                <a:spcPts val="0"/>
              </a:spcAft>
              <a:buClr>
                <a:schemeClr val="dk1"/>
              </a:buClr>
              <a:buSzPts val="1800"/>
              <a:buChar char="•"/>
              <a:defRPr/>
            </a:lvl5pPr>
            <a:lvl6pPr marL="2338447" lvl="5" indent="-292306" algn="l">
              <a:lnSpc>
                <a:spcPct val="90000"/>
              </a:lnSpc>
              <a:spcBef>
                <a:spcPts val="426"/>
              </a:spcBef>
              <a:spcAft>
                <a:spcPts val="0"/>
              </a:spcAft>
              <a:buClr>
                <a:schemeClr val="dk1"/>
              </a:buClr>
              <a:buSzPts val="1800"/>
              <a:buChar char="•"/>
              <a:defRPr/>
            </a:lvl6pPr>
            <a:lvl7pPr marL="2728189" lvl="6" indent="-292306" algn="l">
              <a:lnSpc>
                <a:spcPct val="90000"/>
              </a:lnSpc>
              <a:spcBef>
                <a:spcPts val="426"/>
              </a:spcBef>
              <a:spcAft>
                <a:spcPts val="0"/>
              </a:spcAft>
              <a:buClr>
                <a:schemeClr val="dk1"/>
              </a:buClr>
              <a:buSzPts val="1800"/>
              <a:buChar char="•"/>
              <a:defRPr/>
            </a:lvl7pPr>
            <a:lvl8pPr marL="3117929" lvl="7" indent="-292306" algn="l">
              <a:lnSpc>
                <a:spcPct val="90000"/>
              </a:lnSpc>
              <a:spcBef>
                <a:spcPts val="426"/>
              </a:spcBef>
              <a:spcAft>
                <a:spcPts val="0"/>
              </a:spcAft>
              <a:buClr>
                <a:schemeClr val="dk1"/>
              </a:buClr>
              <a:buSzPts val="1800"/>
              <a:buChar char="•"/>
              <a:defRPr/>
            </a:lvl8pPr>
            <a:lvl9pPr marL="3507670" lvl="8" indent="-292306" algn="l">
              <a:lnSpc>
                <a:spcPct val="90000"/>
              </a:lnSpc>
              <a:spcBef>
                <a:spcPts val="426"/>
              </a:spcBef>
              <a:spcAft>
                <a:spcPts val="0"/>
              </a:spcAft>
              <a:buClr>
                <a:schemeClr val="dk1"/>
              </a:buClr>
              <a:buSzPts val="1800"/>
              <a:buChar char="•"/>
              <a:defRPr/>
            </a:lvl9pPr>
          </a:lstStyle>
          <a:p>
            <a:endParaRPr/>
          </a:p>
        </p:txBody>
      </p:sp>
      <p:sp>
        <p:nvSpPr>
          <p:cNvPr id="71" name="Google Shape;71;p20"/>
          <p:cNvSpPr txBox="1">
            <a:spLocks noGrp="1"/>
          </p:cNvSpPr>
          <p:nvPr>
            <p:ph type="dt" idx="10"/>
          </p:nvPr>
        </p:nvSpPr>
        <p:spPr>
          <a:xfrm>
            <a:off x="628760" y="6357823"/>
            <a:ext cx="2057757" cy="365210"/>
          </a:xfrm>
          <a:prstGeom prst="rect">
            <a:avLst/>
          </a:prstGeom>
          <a:noFill/>
          <a:ln>
            <a:noFill/>
          </a:ln>
        </p:spPr>
        <p:txBody>
          <a:bodyPr spcFirstLastPara="1" wrap="square" lIns="103886" tIns="51929" rIns="103886" bIns="5192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0"/>
          <p:cNvSpPr txBox="1">
            <a:spLocks noGrp="1"/>
          </p:cNvSpPr>
          <p:nvPr>
            <p:ph type="ftr" idx="11"/>
          </p:nvPr>
        </p:nvSpPr>
        <p:spPr>
          <a:xfrm>
            <a:off x="3029477" y="6357823"/>
            <a:ext cx="3086636" cy="365210"/>
          </a:xfrm>
          <a:prstGeom prst="rect">
            <a:avLst/>
          </a:prstGeom>
          <a:noFill/>
          <a:ln>
            <a:noFill/>
          </a:ln>
        </p:spPr>
        <p:txBody>
          <a:bodyPr spcFirstLastPara="1" wrap="square" lIns="103886" tIns="51929" rIns="103886" bIns="5192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0"/>
          <p:cNvSpPr txBox="1">
            <a:spLocks noGrp="1"/>
          </p:cNvSpPr>
          <p:nvPr>
            <p:ph type="sldNum" idx="12"/>
          </p:nvPr>
        </p:nvSpPr>
        <p:spPr>
          <a:xfrm>
            <a:off x="6459073" y="6357823"/>
            <a:ext cx="2057757" cy="365210"/>
          </a:xfrm>
          <a:prstGeom prst="rect">
            <a:avLst/>
          </a:prstGeom>
          <a:noFill/>
          <a:ln>
            <a:noFill/>
          </a:ln>
        </p:spPr>
        <p:txBody>
          <a:bodyPr spcFirstLastPara="1" wrap="square" lIns="103886" tIns="51929" rIns="103886" bIns="5192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1"/>
          <p:cNvSpPr txBox="1">
            <a:spLocks noGrp="1"/>
          </p:cNvSpPr>
          <p:nvPr>
            <p:ph type="title"/>
          </p:nvPr>
        </p:nvSpPr>
        <p:spPr>
          <a:xfrm rot="5400000">
            <a:off x="4624228" y="2285795"/>
            <a:ext cx="5813184" cy="1972017"/>
          </a:xfrm>
          <a:prstGeom prst="rect">
            <a:avLst/>
          </a:prstGeom>
          <a:noFill/>
          <a:ln>
            <a:noFill/>
          </a:ln>
        </p:spPr>
        <p:txBody>
          <a:bodyPr spcFirstLastPara="1" wrap="square" lIns="103886" tIns="51929" rIns="103886" bIns="5192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1"/>
          <p:cNvSpPr txBox="1">
            <a:spLocks noGrp="1"/>
          </p:cNvSpPr>
          <p:nvPr>
            <p:ph type="body" idx="1"/>
          </p:nvPr>
        </p:nvSpPr>
        <p:spPr>
          <a:xfrm rot="5400000">
            <a:off x="623034" y="370936"/>
            <a:ext cx="5813184" cy="5801733"/>
          </a:xfrm>
          <a:prstGeom prst="rect">
            <a:avLst/>
          </a:prstGeom>
          <a:noFill/>
          <a:ln>
            <a:noFill/>
          </a:ln>
        </p:spPr>
        <p:txBody>
          <a:bodyPr spcFirstLastPara="1" wrap="square" lIns="103886" tIns="51929" rIns="103886" bIns="51929" anchor="t" anchorCtr="0">
            <a:normAutofit/>
          </a:bodyPr>
          <a:lstStyle>
            <a:lvl1pPr marL="389741" lvl="0" indent="-292306" algn="l">
              <a:lnSpc>
                <a:spcPct val="90000"/>
              </a:lnSpc>
              <a:spcBef>
                <a:spcPts val="852"/>
              </a:spcBef>
              <a:spcAft>
                <a:spcPts val="0"/>
              </a:spcAft>
              <a:buClr>
                <a:schemeClr val="dk1"/>
              </a:buClr>
              <a:buSzPts val="1800"/>
              <a:buChar char="•"/>
              <a:defRPr/>
            </a:lvl1pPr>
            <a:lvl2pPr marL="779483" lvl="1" indent="-292306" algn="l">
              <a:lnSpc>
                <a:spcPct val="90000"/>
              </a:lnSpc>
              <a:spcBef>
                <a:spcPts val="426"/>
              </a:spcBef>
              <a:spcAft>
                <a:spcPts val="0"/>
              </a:spcAft>
              <a:buClr>
                <a:schemeClr val="dk1"/>
              </a:buClr>
              <a:buSzPts val="1800"/>
              <a:buChar char="•"/>
              <a:defRPr/>
            </a:lvl2pPr>
            <a:lvl3pPr marL="1169223" lvl="2" indent="-292306" algn="l">
              <a:lnSpc>
                <a:spcPct val="90000"/>
              </a:lnSpc>
              <a:spcBef>
                <a:spcPts val="426"/>
              </a:spcBef>
              <a:spcAft>
                <a:spcPts val="0"/>
              </a:spcAft>
              <a:buClr>
                <a:schemeClr val="dk1"/>
              </a:buClr>
              <a:buSzPts val="1800"/>
              <a:buChar char="•"/>
              <a:defRPr/>
            </a:lvl3pPr>
            <a:lvl4pPr marL="1558964" lvl="3" indent="-292306" algn="l">
              <a:lnSpc>
                <a:spcPct val="90000"/>
              </a:lnSpc>
              <a:spcBef>
                <a:spcPts val="426"/>
              </a:spcBef>
              <a:spcAft>
                <a:spcPts val="0"/>
              </a:spcAft>
              <a:buClr>
                <a:schemeClr val="dk1"/>
              </a:buClr>
              <a:buSzPts val="1800"/>
              <a:buChar char="•"/>
              <a:defRPr/>
            </a:lvl4pPr>
            <a:lvl5pPr marL="1948706" lvl="4" indent="-292306" algn="l">
              <a:lnSpc>
                <a:spcPct val="90000"/>
              </a:lnSpc>
              <a:spcBef>
                <a:spcPts val="426"/>
              </a:spcBef>
              <a:spcAft>
                <a:spcPts val="0"/>
              </a:spcAft>
              <a:buClr>
                <a:schemeClr val="dk1"/>
              </a:buClr>
              <a:buSzPts val="1800"/>
              <a:buChar char="•"/>
              <a:defRPr/>
            </a:lvl5pPr>
            <a:lvl6pPr marL="2338447" lvl="5" indent="-292306" algn="l">
              <a:lnSpc>
                <a:spcPct val="90000"/>
              </a:lnSpc>
              <a:spcBef>
                <a:spcPts val="426"/>
              </a:spcBef>
              <a:spcAft>
                <a:spcPts val="0"/>
              </a:spcAft>
              <a:buClr>
                <a:schemeClr val="dk1"/>
              </a:buClr>
              <a:buSzPts val="1800"/>
              <a:buChar char="•"/>
              <a:defRPr/>
            </a:lvl6pPr>
            <a:lvl7pPr marL="2728189" lvl="6" indent="-292306" algn="l">
              <a:lnSpc>
                <a:spcPct val="90000"/>
              </a:lnSpc>
              <a:spcBef>
                <a:spcPts val="426"/>
              </a:spcBef>
              <a:spcAft>
                <a:spcPts val="0"/>
              </a:spcAft>
              <a:buClr>
                <a:schemeClr val="dk1"/>
              </a:buClr>
              <a:buSzPts val="1800"/>
              <a:buChar char="•"/>
              <a:defRPr/>
            </a:lvl7pPr>
            <a:lvl8pPr marL="3117929" lvl="7" indent="-292306" algn="l">
              <a:lnSpc>
                <a:spcPct val="90000"/>
              </a:lnSpc>
              <a:spcBef>
                <a:spcPts val="426"/>
              </a:spcBef>
              <a:spcAft>
                <a:spcPts val="0"/>
              </a:spcAft>
              <a:buClr>
                <a:schemeClr val="dk1"/>
              </a:buClr>
              <a:buSzPts val="1800"/>
              <a:buChar char="•"/>
              <a:defRPr/>
            </a:lvl8pPr>
            <a:lvl9pPr marL="3507670" lvl="8" indent="-292306" algn="l">
              <a:lnSpc>
                <a:spcPct val="90000"/>
              </a:lnSpc>
              <a:spcBef>
                <a:spcPts val="426"/>
              </a:spcBef>
              <a:spcAft>
                <a:spcPts val="0"/>
              </a:spcAft>
              <a:buClr>
                <a:schemeClr val="dk1"/>
              </a:buClr>
              <a:buSzPts val="1800"/>
              <a:buChar char="•"/>
              <a:defRPr/>
            </a:lvl9pPr>
          </a:lstStyle>
          <a:p>
            <a:endParaRPr/>
          </a:p>
        </p:txBody>
      </p:sp>
      <p:sp>
        <p:nvSpPr>
          <p:cNvPr id="77" name="Google Shape;77;p21"/>
          <p:cNvSpPr txBox="1">
            <a:spLocks noGrp="1"/>
          </p:cNvSpPr>
          <p:nvPr>
            <p:ph type="dt" idx="10"/>
          </p:nvPr>
        </p:nvSpPr>
        <p:spPr>
          <a:xfrm>
            <a:off x="628760" y="6357823"/>
            <a:ext cx="2057757" cy="365210"/>
          </a:xfrm>
          <a:prstGeom prst="rect">
            <a:avLst/>
          </a:prstGeom>
          <a:noFill/>
          <a:ln>
            <a:noFill/>
          </a:ln>
        </p:spPr>
        <p:txBody>
          <a:bodyPr spcFirstLastPara="1" wrap="square" lIns="103886" tIns="51929" rIns="103886" bIns="5192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1"/>
          <p:cNvSpPr txBox="1">
            <a:spLocks noGrp="1"/>
          </p:cNvSpPr>
          <p:nvPr>
            <p:ph type="ftr" idx="11"/>
          </p:nvPr>
        </p:nvSpPr>
        <p:spPr>
          <a:xfrm>
            <a:off x="3029477" y="6357823"/>
            <a:ext cx="3086636" cy="365210"/>
          </a:xfrm>
          <a:prstGeom prst="rect">
            <a:avLst/>
          </a:prstGeom>
          <a:noFill/>
          <a:ln>
            <a:noFill/>
          </a:ln>
        </p:spPr>
        <p:txBody>
          <a:bodyPr spcFirstLastPara="1" wrap="square" lIns="103886" tIns="51929" rIns="103886" bIns="5192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1"/>
          <p:cNvSpPr txBox="1">
            <a:spLocks noGrp="1"/>
          </p:cNvSpPr>
          <p:nvPr>
            <p:ph type="sldNum" idx="12"/>
          </p:nvPr>
        </p:nvSpPr>
        <p:spPr>
          <a:xfrm>
            <a:off x="6459073" y="6357823"/>
            <a:ext cx="2057757" cy="365210"/>
          </a:xfrm>
          <a:prstGeom prst="rect">
            <a:avLst/>
          </a:prstGeom>
          <a:noFill/>
          <a:ln>
            <a:noFill/>
          </a:ln>
        </p:spPr>
        <p:txBody>
          <a:bodyPr spcFirstLastPara="1" wrap="square" lIns="103886" tIns="51929" rIns="103886" bIns="5192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628761" y="365211"/>
            <a:ext cx="7888069" cy="1325870"/>
          </a:xfrm>
          <a:prstGeom prst="rect">
            <a:avLst/>
          </a:prstGeom>
          <a:noFill/>
          <a:ln>
            <a:noFill/>
          </a:ln>
        </p:spPr>
        <p:txBody>
          <a:bodyPr spcFirstLastPara="1" wrap="square" lIns="103886" tIns="51929" rIns="103886" bIns="51929"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0"/>
          <p:cNvSpPr txBox="1">
            <a:spLocks noGrp="1"/>
          </p:cNvSpPr>
          <p:nvPr>
            <p:ph type="body" idx="1"/>
          </p:nvPr>
        </p:nvSpPr>
        <p:spPr>
          <a:xfrm>
            <a:off x="628761" y="1826048"/>
            <a:ext cx="7888069" cy="4352346"/>
          </a:xfrm>
          <a:prstGeom prst="rect">
            <a:avLst/>
          </a:prstGeom>
          <a:noFill/>
          <a:ln>
            <a:noFill/>
          </a:ln>
        </p:spPr>
        <p:txBody>
          <a:bodyPr spcFirstLastPara="1" wrap="square" lIns="103886" tIns="51929" rIns="103886" bIns="51929"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0"/>
          <p:cNvSpPr txBox="1">
            <a:spLocks noGrp="1"/>
          </p:cNvSpPr>
          <p:nvPr>
            <p:ph type="dt" idx="10"/>
          </p:nvPr>
        </p:nvSpPr>
        <p:spPr>
          <a:xfrm>
            <a:off x="628760" y="6357823"/>
            <a:ext cx="2057757" cy="365210"/>
          </a:xfrm>
          <a:prstGeom prst="rect">
            <a:avLst/>
          </a:prstGeom>
          <a:noFill/>
          <a:ln>
            <a:noFill/>
          </a:ln>
        </p:spPr>
        <p:txBody>
          <a:bodyPr spcFirstLastPara="1" wrap="square" lIns="103886" tIns="51929" rIns="103886" bIns="51929" anchor="ctr" anchorCtr="0">
            <a:noAutofit/>
          </a:bodyPr>
          <a:lstStyle>
            <a:lvl1pPr marR="0" lvl="0" algn="l" rtl="0">
              <a:spcBef>
                <a:spcPts val="0"/>
              </a:spcBef>
              <a:spcAft>
                <a:spcPts val="0"/>
              </a:spcAft>
              <a:buSzPts val="1400"/>
              <a:buNone/>
              <a:defRPr sz="105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9pPr>
          </a:lstStyle>
          <a:p>
            <a:endParaRPr/>
          </a:p>
        </p:txBody>
      </p:sp>
      <p:sp>
        <p:nvSpPr>
          <p:cNvPr id="9" name="Google Shape;9;p10"/>
          <p:cNvSpPr txBox="1">
            <a:spLocks noGrp="1"/>
          </p:cNvSpPr>
          <p:nvPr>
            <p:ph type="ftr" idx="11"/>
          </p:nvPr>
        </p:nvSpPr>
        <p:spPr>
          <a:xfrm>
            <a:off x="3029477" y="6357823"/>
            <a:ext cx="3086636" cy="365210"/>
          </a:xfrm>
          <a:prstGeom prst="rect">
            <a:avLst/>
          </a:prstGeom>
          <a:noFill/>
          <a:ln>
            <a:noFill/>
          </a:ln>
        </p:spPr>
        <p:txBody>
          <a:bodyPr spcFirstLastPara="1" wrap="square" lIns="103886" tIns="51929" rIns="103886" bIns="51929" anchor="ctr" anchorCtr="0">
            <a:noAutofit/>
          </a:bodyPr>
          <a:lstStyle>
            <a:lvl1pPr marR="0" lvl="0" algn="ctr" rtl="0">
              <a:spcBef>
                <a:spcPts val="0"/>
              </a:spcBef>
              <a:spcAft>
                <a:spcPts val="0"/>
              </a:spcAft>
              <a:buSzPts val="1400"/>
              <a:buNone/>
              <a:defRPr sz="105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9pPr>
          </a:lstStyle>
          <a:p>
            <a:endParaRPr/>
          </a:p>
        </p:txBody>
      </p:sp>
      <p:sp>
        <p:nvSpPr>
          <p:cNvPr id="10" name="Google Shape;10;p10"/>
          <p:cNvSpPr txBox="1">
            <a:spLocks noGrp="1"/>
          </p:cNvSpPr>
          <p:nvPr>
            <p:ph type="sldNum" idx="12"/>
          </p:nvPr>
        </p:nvSpPr>
        <p:spPr>
          <a:xfrm>
            <a:off x="6459073" y="6357823"/>
            <a:ext cx="2057757" cy="365210"/>
          </a:xfrm>
          <a:prstGeom prst="rect">
            <a:avLst/>
          </a:prstGeom>
          <a:noFill/>
          <a:ln>
            <a:noFill/>
          </a:ln>
        </p:spPr>
        <p:txBody>
          <a:bodyPr spcFirstLastPara="1" wrap="square" lIns="103886" tIns="51929" rIns="103886" bIns="51929" anchor="ctr" anchorCtr="0">
            <a:noAutofit/>
          </a:bodyPr>
          <a:lstStyle>
            <a:lvl1pPr marL="0" marR="0" lvl="0" indent="0" algn="r" rtl="0">
              <a:spcBef>
                <a:spcPts val="0"/>
              </a:spcBef>
              <a:buNone/>
              <a:defRPr sz="1050" b="0" i="0" u="none" strike="noStrike" cap="none">
                <a:solidFill>
                  <a:srgbClr val="888888"/>
                </a:solidFill>
                <a:latin typeface="Calibri"/>
                <a:ea typeface="Calibri"/>
                <a:cs typeface="Calibri"/>
                <a:sym typeface="Calibri"/>
              </a:defRPr>
            </a:lvl1pPr>
            <a:lvl2pPr marL="0" marR="0" lvl="1" indent="0" algn="r" rtl="0">
              <a:spcBef>
                <a:spcPts val="0"/>
              </a:spcBef>
              <a:buNone/>
              <a:defRPr sz="1050" b="0" i="0" u="none" strike="noStrike" cap="none">
                <a:solidFill>
                  <a:srgbClr val="888888"/>
                </a:solidFill>
                <a:latin typeface="Calibri"/>
                <a:ea typeface="Calibri"/>
                <a:cs typeface="Calibri"/>
                <a:sym typeface="Calibri"/>
              </a:defRPr>
            </a:lvl2pPr>
            <a:lvl3pPr marL="0" marR="0" lvl="2" indent="0" algn="r" rtl="0">
              <a:spcBef>
                <a:spcPts val="0"/>
              </a:spcBef>
              <a:buNone/>
              <a:defRPr sz="1050" b="0" i="0" u="none" strike="noStrike" cap="none">
                <a:solidFill>
                  <a:srgbClr val="888888"/>
                </a:solidFill>
                <a:latin typeface="Calibri"/>
                <a:ea typeface="Calibri"/>
                <a:cs typeface="Calibri"/>
                <a:sym typeface="Calibri"/>
              </a:defRPr>
            </a:lvl3pPr>
            <a:lvl4pPr marL="0" marR="0" lvl="3" indent="0" algn="r" rtl="0">
              <a:spcBef>
                <a:spcPts val="0"/>
              </a:spcBef>
              <a:buNone/>
              <a:defRPr sz="1050" b="0" i="0" u="none" strike="noStrike" cap="none">
                <a:solidFill>
                  <a:srgbClr val="888888"/>
                </a:solidFill>
                <a:latin typeface="Calibri"/>
                <a:ea typeface="Calibri"/>
                <a:cs typeface="Calibri"/>
                <a:sym typeface="Calibri"/>
              </a:defRPr>
            </a:lvl4pPr>
            <a:lvl5pPr marL="0" marR="0" lvl="4" indent="0" algn="r" rtl="0">
              <a:spcBef>
                <a:spcPts val="0"/>
              </a:spcBef>
              <a:buNone/>
              <a:defRPr sz="1050" b="0" i="0" u="none" strike="noStrike" cap="none">
                <a:solidFill>
                  <a:srgbClr val="888888"/>
                </a:solidFill>
                <a:latin typeface="Calibri"/>
                <a:ea typeface="Calibri"/>
                <a:cs typeface="Calibri"/>
                <a:sym typeface="Calibri"/>
              </a:defRPr>
            </a:lvl5pPr>
            <a:lvl6pPr marL="0" marR="0" lvl="5" indent="0" algn="r" rtl="0">
              <a:spcBef>
                <a:spcPts val="0"/>
              </a:spcBef>
              <a:buNone/>
              <a:defRPr sz="1050" b="0" i="0" u="none" strike="noStrike" cap="none">
                <a:solidFill>
                  <a:srgbClr val="888888"/>
                </a:solidFill>
                <a:latin typeface="Calibri"/>
                <a:ea typeface="Calibri"/>
                <a:cs typeface="Calibri"/>
                <a:sym typeface="Calibri"/>
              </a:defRPr>
            </a:lvl6pPr>
            <a:lvl7pPr marL="0" marR="0" lvl="6" indent="0" algn="r" rtl="0">
              <a:spcBef>
                <a:spcPts val="0"/>
              </a:spcBef>
              <a:buNone/>
              <a:defRPr sz="1050" b="0" i="0" u="none" strike="noStrike" cap="none">
                <a:solidFill>
                  <a:srgbClr val="888888"/>
                </a:solidFill>
                <a:latin typeface="Calibri"/>
                <a:ea typeface="Calibri"/>
                <a:cs typeface="Calibri"/>
                <a:sym typeface="Calibri"/>
              </a:defRPr>
            </a:lvl7pPr>
            <a:lvl8pPr marL="0" marR="0" lvl="7" indent="0" algn="r" rtl="0">
              <a:spcBef>
                <a:spcPts val="0"/>
              </a:spcBef>
              <a:buNone/>
              <a:defRPr sz="1050" b="0" i="0" u="none" strike="noStrike" cap="none">
                <a:solidFill>
                  <a:srgbClr val="888888"/>
                </a:solidFill>
                <a:latin typeface="Calibri"/>
                <a:ea typeface="Calibri"/>
                <a:cs typeface="Calibri"/>
                <a:sym typeface="Calibri"/>
              </a:defRPr>
            </a:lvl8pPr>
            <a:lvl9pPr marL="0" marR="0" lvl="8" indent="0" algn="r" rtl="0">
              <a:spcBef>
                <a:spcPts val="0"/>
              </a:spcBef>
              <a:buNone/>
              <a:defRPr sz="105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hyperlink" Target="https://ddi-alliance.atlassian.net/wiki/x/IQBPMw" TargetMode="Externa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hyperlink" Target="https://ddi-alliance.atlassian.net/wiki/download/attachments/860815393/Part_1_DDI-CDI_Intro_PR_1.pdf" TargetMode="Externa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hyperlink" Target="https://ddi-alliance.atlassian.net/wiki/x/IQBPMw" TargetMode="External"/><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hyperlink" Target="https://ddi-alliance.atlassian.net/wiki/download/attachments/860815393/Part_2_DDI-CDI_Detailed_Model_PR_1.pdf?version=3&amp;modificationDate=1586887411228&amp;cacheVersion=1&amp;api=v2" TargetMode="External"/><Relationship Id="rId7" Type="http://schemas.openxmlformats.org/officeDocument/2006/relationships/hyperlink" Target="https://ddi-alliance.bitbucket.io/DDI-CDI/DDI-CDI_Public_Review_1/3_Syntax_Representation/XSD/XSDDoc/index.html" TargetMode="External"/><Relationship Id="rId2" Type="http://schemas.openxmlformats.org/officeDocument/2006/relationships/hyperlink" Target="https://ddi-alliance.atlassian.net/wiki/download/attachments/860815393/Part_1_DDI-CDI_Intro_PR_1.pdf?version=1&amp;modificationDate=1584721519637&amp;cacheVersion=1&amp;api=v2" TargetMode="External"/><Relationship Id="rId1" Type="http://schemas.openxmlformats.org/officeDocument/2006/relationships/slideLayout" Target="../slideLayouts/slideLayout10.xml"/><Relationship Id="rId6" Type="http://schemas.openxmlformats.org/officeDocument/2006/relationships/hyperlink" Target="https://ddi-alliance.bitbucket.io/DDI-CDI/DDI-CDI_Public_Review_1/2_Model/Field-Level_Documentation/index.html" TargetMode="External"/><Relationship Id="rId5" Type="http://schemas.openxmlformats.org/officeDocument/2006/relationships/hyperlink" Target="https://ddi-alliance.atlassian.net/wiki/download/attachments/860815393/Part_4_DDI-CDI_Examples_PR_1.pdf?version=1&amp;modificationDate=1584721621453&amp;cacheVersion=1&amp;api=v2" TargetMode="External"/><Relationship Id="rId4" Type="http://schemas.openxmlformats.org/officeDocument/2006/relationships/hyperlink" Target="https://ddi-alliance.atlassian.net/wiki/download/attachments/860815393/Part_3_DDI-CDI_Architecture_PR_1.pdf?version=2&amp;modificationDate=1586010586811&amp;cacheVersion=1&amp;api=v2"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ddi-alliance.atlassian.net/wiki/spaces/DDI4/pages/897155138/DDI-CDI+Comments" TargetMode="Externa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hyperlink" Target="mailto:ddi-cdi@googlegroups.com"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hyperlink" Target="https://ddi-alliance.atlassian.net/wiki/spaces/DDI4/pages/707624961/Dagstuhl+Sprint+October+2019"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623997" y="1433237"/>
            <a:ext cx="7888069" cy="1721377"/>
          </a:xfrm>
          <a:prstGeom prst="rect">
            <a:avLst/>
          </a:prstGeom>
          <a:noFill/>
          <a:ln>
            <a:noFill/>
          </a:ln>
        </p:spPr>
        <p:txBody>
          <a:bodyPr spcFirstLastPara="1" wrap="square" lIns="77938" tIns="38959" rIns="77938" bIns="38959" anchor="b" anchorCtr="0">
            <a:normAutofit/>
          </a:bodyPr>
          <a:lstStyle/>
          <a:p>
            <a:pPr algn="ctr"/>
            <a:r>
              <a:rPr lang="en-US" dirty="0"/>
              <a:t>CESSDA: An Introduction to DDI - CDI</a:t>
            </a:r>
            <a:endParaRPr dirty="0"/>
          </a:p>
        </p:txBody>
      </p:sp>
      <p:sp>
        <p:nvSpPr>
          <p:cNvPr id="3" name="Plassholder for tekst 2">
            <a:extLst>
              <a:ext uri="{FF2B5EF4-FFF2-40B4-BE49-F238E27FC236}">
                <a16:creationId xmlns:a16="http://schemas.microsoft.com/office/drawing/2014/main" id="{BBEB4EE7-F91B-4090-9F95-B36543F7ABC2}"/>
              </a:ext>
            </a:extLst>
          </p:cNvPr>
          <p:cNvSpPr>
            <a:spLocks noGrp="1"/>
          </p:cNvSpPr>
          <p:nvPr>
            <p:ph type="body" idx="1"/>
          </p:nvPr>
        </p:nvSpPr>
        <p:spPr>
          <a:xfrm>
            <a:off x="467091" y="3430390"/>
            <a:ext cx="7888069" cy="1721377"/>
          </a:xfrm>
        </p:spPr>
        <p:txBody>
          <a:bodyPr>
            <a:noAutofit/>
          </a:bodyPr>
          <a:lstStyle/>
          <a:p>
            <a:pPr algn="ctr"/>
            <a:r>
              <a:rPr lang="en-US" sz="2101" dirty="0"/>
              <a:t>Background for Public Reviewers</a:t>
            </a:r>
          </a:p>
          <a:p>
            <a:pPr algn="ctr"/>
            <a:r>
              <a:rPr lang="en-US" sz="2101" dirty="0"/>
              <a:t>Webinar, 27 May 2020</a:t>
            </a:r>
          </a:p>
          <a:p>
            <a:pPr algn="ctr"/>
            <a:r>
              <a:rPr lang="en-US" sz="2101" dirty="0"/>
              <a:t>DDI Modeling, Representation and Testing Working Group</a:t>
            </a:r>
          </a:p>
          <a:p>
            <a:pPr algn="ctr"/>
            <a:endParaRPr lang="en-US" sz="2101" dirty="0"/>
          </a:p>
          <a:p>
            <a:pPr algn="ctr"/>
            <a:r>
              <a:rPr lang="en-US" sz="1800" dirty="0"/>
              <a:t>(with thanks to the CODATA Decadal </a:t>
            </a:r>
            <a:r>
              <a:rPr lang="en-US" sz="1800" dirty="0" err="1"/>
              <a:t>Programme</a:t>
            </a:r>
            <a:r>
              <a:rPr lang="en-US" sz="1800" dirty="0"/>
              <a:t>)</a:t>
            </a:r>
          </a:p>
        </p:txBody>
      </p:sp>
    </p:spTree>
    <p:extLst>
      <p:ext uri="{BB962C8B-B14F-4D97-AF65-F5344CB8AC3E}">
        <p14:creationId xmlns:p14="http://schemas.microsoft.com/office/powerpoint/2010/main" val="786310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8CE53-779A-41B7-BC2A-9F0A98270C15}"/>
              </a:ext>
            </a:extLst>
          </p:cNvPr>
          <p:cNvSpPr>
            <a:spLocks noGrp="1"/>
          </p:cNvSpPr>
          <p:nvPr>
            <p:ph type="title"/>
          </p:nvPr>
        </p:nvSpPr>
        <p:spPr/>
        <p:txBody>
          <a:bodyPr/>
          <a:lstStyle/>
          <a:p>
            <a:r>
              <a:rPr lang="en-US" dirty="0"/>
              <a:t>DDI-CDI within the Product Suite</a:t>
            </a:r>
          </a:p>
        </p:txBody>
      </p:sp>
      <p:sp>
        <p:nvSpPr>
          <p:cNvPr id="3" name="Content Placeholder 2">
            <a:extLst>
              <a:ext uri="{FF2B5EF4-FFF2-40B4-BE49-F238E27FC236}">
                <a16:creationId xmlns:a16="http://schemas.microsoft.com/office/drawing/2014/main" id="{D363324D-AA8B-4668-ADDF-1856363DB874}"/>
              </a:ext>
            </a:extLst>
          </p:cNvPr>
          <p:cNvSpPr>
            <a:spLocks noGrp="1"/>
          </p:cNvSpPr>
          <p:nvPr>
            <p:ph idx="1"/>
          </p:nvPr>
        </p:nvSpPr>
        <p:spPr/>
        <p:txBody>
          <a:bodyPr>
            <a:normAutofit fontScale="92500" lnSpcReduction="10000"/>
          </a:bodyPr>
          <a:lstStyle/>
          <a:p>
            <a:r>
              <a:rPr lang="en-US" dirty="0"/>
              <a:t>DDI-CDI does not replace DDI-C or DDI-L</a:t>
            </a:r>
          </a:p>
          <a:p>
            <a:pPr lvl="1"/>
            <a:r>
              <a:rPr lang="en-US" dirty="0"/>
              <a:t>It can and will be used in combination with other DDI specifications</a:t>
            </a:r>
          </a:p>
          <a:p>
            <a:r>
              <a:rPr lang="en-US" dirty="0"/>
              <a:t>It adds support for describing new types of data</a:t>
            </a:r>
          </a:p>
          <a:p>
            <a:r>
              <a:rPr lang="en-US" dirty="0"/>
              <a:t>It expands the ability to describe process/provenance</a:t>
            </a:r>
          </a:p>
          <a:p>
            <a:r>
              <a:rPr lang="en-US" dirty="0"/>
              <a:t>It provides a detailed description of integration between disparate types of data </a:t>
            </a:r>
          </a:p>
          <a:p>
            <a:r>
              <a:rPr lang="en-US" dirty="0"/>
              <a:t>Extends the applicability of the DDI to new domains/disciplines</a:t>
            </a:r>
          </a:p>
          <a:p>
            <a:pPr lvl="1"/>
            <a:r>
              <a:rPr lang="en-US" dirty="0"/>
              <a:t>As an integration tool</a:t>
            </a:r>
          </a:p>
          <a:p>
            <a:pPr lvl="1"/>
            <a:r>
              <a:rPr lang="en-US" dirty="0"/>
              <a:t>As a data management tool</a:t>
            </a:r>
          </a:p>
        </p:txBody>
      </p:sp>
    </p:spTree>
    <p:extLst>
      <p:ext uri="{BB962C8B-B14F-4D97-AF65-F5344CB8AC3E}">
        <p14:creationId xmlns:p14="http://schemas.microsoft.com/office/powerpoint/2010/main" val="1978883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969E2-6259-4AD1-88EF-5D181834083A}"/>
              </a:ext>
            </a:extLst>
          </p:cNvPr>
          <p:cNvSpPr>
            <a:spLocks noGrp="1"/>
          </p:cNvSpPr>
          <p:nvPr>
            <p:ph type="title"/>
          </p:nvPr>
        </p:nvSpPr>
        <p:spPr/>
        <p:txBody>
          <a:bodyPr>
            <a:normAutofit fontScale="90000"/>
          </a:bodyPr>
          <a:lstStyle/>
          <a:p>
            <a:r>
              <a:rPr lang="nb-NO" sz="4800" dirty="0"/>
              <a:t>DDI-CDI Features: Data Description and Provenance</a:t>
            </a:r>
            <a:br>
              <a:rPr lang="en-US" sz="4800" dirty="0"/>
            </a:br>
            <a:endParaRPr lang="en-US" dirty="0"/>
          </a:p>
        </p:txBody>
      </p:sp>
      <p:sp>
        <p:nvSpPr>
          <p:cNvPr id="3" name="Content Placeholder 2">
            <a:extLst>
              <a:ext uri="{FF2B5EF4-FFF2-40B4-BE49-F238E27FC236}">
                <a16:creationId xmlns:a16="http://schemas.microsoft.com/office/drawing/2014/main" id="{5C1D7634-1459-4132-AFBA-E8630EEA0B10}"/>
              </a:ext>
            </a:extLst>
          </p:cNvPr>
          <p:cNvSpPr>
            <a:spLocks noGrp="1"/>
          </p:cNvSpPr>
          <p:nvPr>
            <p:ph idx="1"/>
          </p:nvPr>
        </p:nvSpPr>
        <p:spPr/>
        <p:txBody>
          <a:bodyPr/>
          <a:lstStyle/>
          <a:p>
            <a:r>
              <a:rPr lang="en-US" dirty="0"/>
              <a:t>Provides an exact understanding of data in a variety of formats from many different sources.</a:t>
            </a:r>
          </a:p>
          <a:p>
            <a:pPr lvl="1"/>
            <a:r>
              <a:rPr lang="en-US" dirty="0"/>
              <a:t>Flexible means of describing data that can reveal the connection between the same data existing in different formats.</a:t>
            </a:r>
          </a:p>
          <a:p>
            <a:r>
              <a:rPr lang="en-US" dirty="0"/>
              <a:t>Means of describing the provenance of data at a detailed level.</a:t>
            </a:r>
          </a:p>
          <a:p>
            <a:endParaRPr lang="en-US" dirty="0"/>
          </a:p>
        </p:txBody>
      </p:sp>
    </p:spTree>
    <p:extLst>
      <p:ext uri="{BB962C8B-B14F-4D97-AF65-F5344CB8AC3E}">
        <p14:creationId xmlns:p14="http://schemas.microsoft.com/office/powerpoint/2010/main" val="3958262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6CB8D-4587-4CE8-8DF4-0F63ED5346D0}"/>
              </a:ext>
            </a:extLst>
          </p:cNvPr>
          <p:cNvSpPr>
            <a:spLocks noGrp="1"/>
          </p:cNvSpPr>
          <p:nvPr>
            <p:ph type="title"/>
          </p:nvPr>
        </p:nvSpPr>
        <p:spPr/>
        <p:txBody>
          <a:bodyPr>
            <a:normAutofit fontScale="90000"/>
          </a:bodyPr>
          <a:lstStyle/>
          <a:p>
            <a:r>
              <a:rPr lang="nb-NO" sz="4800" dirty="0"/>
              <a:t>DDI-CDI Goals and Purpose</a:t>
            </a:r>
            <a:br>
              <a:rPr lang="en-US" sz="4800" dirty="0"/>
            </a:br>
            <a:endParaRPr lang="en-US" dirty="0"/>
          </a:p>
        </p:txBody>
      </p:sp>
      <p:sp>
        <p:nvSpPr>
          <p:cNvPr id="3" name="Content Placeholder 2">
            <a:extLst>
              <a:ext uri="{FF2B5EF4-FFF2-40B4-BE49-F238E27FC236}">
                <a16:creationId xmlns:a16="http://schemas.microsoft.com/office/drawing/2014/main" id="{3804769D-5EFF-4BC9-A10C-D21395AEF817}"/>
              </a:ext>
            </a:extLst>
          </p:cNvPr>
          <p:cNvSpPr>
            <a:spLocks noGrp="1"/>
          </p:cNvSpPr>
          <p:nvPr>
            <p:ph idx="1"/>
          </p:nvPr>
        </p:nvSpPr>
        <p:spPr/>
        <p:txBody>
          <a:bodyPr>
            <a:normAutofit fontScale="85000" lnSpcReduction="20000"/>
          </a:bodyPr>
          <a:lstStyle/>
          <a:p>
            <a:r>
              <a:rPr lang="en-US" dirty="0"/>
              <a:t>Design goal: Create a useful, implementable product based on real use cases</a:t>
            </a:r>
          </a:p>
          <a:p>
            <a:r>
              <a:rPr lang="en-US" dirty="0"/>
              <a:t>Developed with modern systems in mind </a:t>
            </a:r>
          </a:p>
          <a:p>
            <a:pPr lvl="1"/>
            <a:r>
              <a:rPr lang="en-US" dirty="0"/>
              <a:t>That employs a variety of models </a:t>
            </a:r>
          </a:p>
          <a:p>
            <a:pPr lvl="1"/>
            <a:r>
              <a:rPr lang="en-US" dirty="0"/>
              <a:t>That complies with a range of specifications, related to data description and provenance</a:t>
            </a:r>
          </a:p>
          <a:p>
            <a:r>
              <a:rPr lang="en-US" dirty="0"/>
              <a:t>Fills in information that other standards do not capture (align rather than replace)</a:t>
            </a:r>
          </a:p>
          <a:p>
            <a:r>
              <a:rPr lang="en-US" dirty="0"/>
              <a:t>For data: Description of a single data point – a Datum – that can play different roles in different data structures and formats</a:t>
            </a:r>
          </a:p>
          <a:p>
            <a:r>
              <a:rPr lang="en-US" dirty="0"/>
              <a:t>For process/provenance: Packaging of machine level processes into a structure that relates to business processes described at a level understood by users.</a:t>
            </a:r>
          </a:p>
          <a:p>
            <a:endParaRPr lang="en-US" dirty="0"/>
          </a:p>
        </p:txBody>
      </p:sp>
    </p:spTree>
    <p:extLst>
      <p:ext uri="{BB962C8B-B14F-4D97-AF65-F5344CB8AC3E}">
        <p14:creationId xmlns:p14="http://schemas.microsoft.com/office/powerpoint/2010/main" val="1344376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9811A9-D7F2-4D94-84C4-1CC6CB1D82FA}"/>
              </a:ext>
            </a:extLst>
          </p:cNvPr>
          <p:cNvSpPr>
            <a:spLocks noGrp="1"/>
          </p:cNvSpPr>
          <p:nvPr>
            <p:ph type="title"/>
          </p:nvPr>
        </p:nvSpPr>
        <p:spPr>
          <a:xfrm>
            <a:off x="629553" y="711095"/>
            <a:ext cx="7888069" cy="616311"/>
          </a:xfrm>
        </p:spPr>
        <p:txBody>
          <a:bodyPr>
            <a:normAutofit fontScale="90000"/>
          </a:bodyPr>
          <a:lstStyle/>
          <a:p>
            <a:r>
              <a:rPr lang="nb-NO" sz="4800" dirty="0"/>
              <a:t>DDI-CDI </a:t>
            </a:r>
            <a:r>
              <a:rPr lang="en-US" sz="4800" dirty="0">
                <a:latin typeface="Calibri" panose="020F0502020204030204" pitchFamily="34" charset="0"/>
                <a:cs typeface="Calibri" panose="020F0502020204030204" pitchFamily="34" charset="0"/>
              </a:rPr>
              <a:t>Domain-Independence</a:t>
            </a:r>
            <a:endParaRPr lang="en-US" dirty="0"/>
          </a:p>
        </p:txBody>
      </p:sp>
      <p:sp>
        <p:nvSpPr>
          <p:cNvPr id="6" name="Content Placeholder 5">
            <a:extLst>
              <a:ext uri="{FF2B5EF4-FFF2-40B4-BE49-F238E27FC236}">
                <a16:creationId xmlns:a16="http://schemas.microsoft.com/office/drawing/2014/main" id="{A4E5CAC1-F571-4DBC-A4FE-39AB2AAE8318}"/>
              </a:ext>
            </a:extLst>
          </p:cNvPr>
          <p:cNvSpPr>
            <a:spLocks noGrp="1"/>
          </p:cNvSpPr>
          <p:nvPr>
            <p:ph idx="1"/>
          </p:nvPr>
        </p:nvSpPr>
        <p:spPr/>
        <p:txBody>
          <a:bodyPr>
            <a:normAutofit fontScale="92500" lnSpcReduction="10000"/>
          </a:bodyPr>
          <a:lstStyle/>
          <a:p>
            <a:r>
              <a:rPr lang="en-US" dirty="0"/>
              <a:t>Designed to be used by any domain</a:t>
            </a:r>
          </a:p>
          <a:p>
            <a:r>
              <a:rPr lang="en-US" dirty="0"/>
              <a:t>Focus on structure and generic aspects of the things it describes</a:t>
            </a:r>
          </a:p>
          <a:p>
            <a:r>
              <a:rPr lang="en-US" dirty="0"/>
              <a:t>Generic elements like variables and classifications</a:t>
            </a:r>
          </a:p>
          <a:p>
            <a:r>
              <a:rPr lang="en-US" dirty="0"/>
              <a:t>Do not cover domain specific aspects like semantics or lifecycles (provided by domains)</a:t>
            </a:r>
          </a:p>
          <a:p>
            <a:r>
              <a:rPr lang="en-US" dirty="0"/>
              <a:t>Complementary to domain specific models, for example DDI-Lifecycle</a:t>
            </a:r>
          </a:p>
          <a:p>
            <a:r>
              <a:rPr lang="en-US" dirty="0"/>
              <a:t>Well suited to combining data from more than one domain or system (cross domain) </a:t>
            </a:r>
          </a:p>
          <a:p>
            <a:endParaRPr lang="en-US" dirty="0"/>
          </a:p>
        </p:txBody>
      </p:sp>
    </p:spTree>
    <p:extLst>
      <p:ext uri="{BB962C8B-B14F-4D97-AF65-F5344CB8AC3E}">
        <p14:creationId xmlns:p14="http://schemas.microsoft.com/office/powerpoint/2010/main" val="1356140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3AAF8-9CBE-46FF-887B-9FBC8A57C684}"/>
              </a:ext>
            </a:extLst>
          </p:cNvPr>
          <p:cNvSpPr>
            <a:spLocks noGrp="1"/>
          </p:cNvSpPr>
          <p:nvPr>
            <p:ph type="title"/>
          </p:nvPr>
        </p:nvSpPr>
        <p:spPr/>
        <p:txBody>
          <a:bodyPr>
            <a:normAutofit fontScale="90000"/>
          </a:bodyPr>
          <a:lstStyle/>
          <a:p>
            <a:r>
              <a:rPr lang="nb-NO" sz="4800" dirty="0"/>
              <a:t>DDI-CDI </a:t>
            </a:r>
            <a:r>
              <a:rPr lang="en-US" sz="4800" dirty="0">
                <a:latin typeface="Calibri" panose="020F0502020204030204" pitchFamily="34" charset="0"/>
                <a:cs typeface="Calibri" panose="020F0502020204030204" pitchFamily="34" charset="0"/>
              </a:rPr>
              <a:t>Datum-Oriented Data Description</a:t>
            </a:r>
            <a:endParaRPr lang="en-US" dirty="0"/>
          </a:p>
        </p:txBody>
      </p:sp>
      <p:sp>
        <p:nvSpPr>
          <p:cNvPr id="3" name="Content Placeholder 2">
            <a:extLst>
              <a:ext uri="{FF2B5EF4-FFF2-40B4-BE49-F238E27FC236}">
                <a16:creationId xmlns:a16="http://schemas.microsoft.com/office/drawing/2014/main" id="{E03C8A56-12A7-4D44-B70A-AFFA239A94ED}"/>
              </a:ext>
            </a:extLst>
          </p:cNvPr>
          <p:cNvSpPr>
            <a:spLocks noGrp="1"/>
          </p:cNvSpPr>
          <p:nvPr>
            <p:ph idx="1"/>
          </p:nvPr>
        </p:nvSpPr>
        <p:spPr/>
        <p:txBody>
          <a:bodyPr>
            <a:normAutofit/>
          </a:bodyPr>
          <a:lstStyle/>
          <a:p>
            <a:r>
              <a:rPr lang="en-US" dirty="0"/>
              <a:t>Based on atomic components – individual Datums</a:t>
            </a:r>
          </a:p>
          <a:p>
            <a:r>
              <a:rPr lang="en-US" dirty="0"/>
              <a:t>Datums can play different roles in different formatting of the same (or different) dataset(s), depending on how it has been transformed or processed (Identifier, Descriptor, Measure, etc.)</a:t>
            </a:r>
          </a:p>
          <a:p>
            <a:r>
              <a:rPr lang="en-US" dirty="0"/>
              <a:t>Each Datum’s use can be described across a series of processes as it plays different roles in different structures </a:t>
            </a:r>
          </a:p>
          <a:p>
            <a:endParaRPr lang="en-US" dirty="0"/>
          </a:p>
        </p:txBody>
      </p:sp>
    </p:spTree>
    <p:extLst>
      <p:ext uri="{BB962C8B-B14F-4D97-AF65-F5344CB8AC3E}">
        <p14:creationId xmlns:p14="http://schemas.microsoft.com/office/powerpoint/2010/main" val="3685064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FD2E9-EBE5-47AB-A4D2-BB19B1AF336D}"/>
              </a:ext>
            </a:extLst>
          </p:cNvPr>
          <p:cNvSpPr>
            <a:spLocks noGrp="1"/>
          </p:cNvSpPr>
          <p:nvPr>
            <p:ph type="title"/>
          </p:nvPr>
        </p:nvSpPr>
        <p:spPr>
          <a:xfrm>
            <a:off x="628761" y="365211"/>
            <a:ext cx="8120497" cy="1325870"/>
          </a:xfrm>
        </p:spPr>
        <p:txBody>
          <a:bodyPr>
            <a:normAutofit fontScale="90000"/>
          </a:bodyPr>
          <a:lstStyle/>
          <a:p>
            <a:r>
              <a:rPr lang="nb-NO" sz="4800" dirty="0"/>
              <a:t>DDI-CDI </a:t>
            </a:r>
            <a:r>
              <a:rPr lang="en-US" sz="4800" dirty="0">
                <a:latin typeface="Calibri" panose="020F0502020204030204" pitchFamily="34" charset="0"/>
                <a:cs typeface="Calibri" panose="020F0502020204030204" pitchFamily="34" charset="0"/>
              </a:rPr>
              <a:t>Basic Data Structure Types</a:t>
            </a:r>
            <a:endParaRPr lang="en-US" dirty="0"/>
          </a:p>
        </p:txBody>
      </p:sp>
      <p:sp>
        <p:nvSpPr>
          <p:cNvPr id="3" name="Content Placeholder 2">
            <a:extLst>
              <a:ext uri="{FF2B5EF4-FFF2-40B4-BE49-F238E27FC236}">
                <a16:creationId xmlns:a16="http://schemas.microsoft.com/office/drawing/2014/main" id="{2CDFAA57-39D4-4C4A-A34E-D88606CFAF15}"/>
              </a:ext>
            </a:extLst>
          </p:cNvPr>
          <p:cNvSpPr>
            <a:spLocks noGrp="1"/>
          </p:cNvSpPr>
          <p:nvPr>
            <p:ph idx="1"/>
          </p:nvPr>
        </p:nvSpPr>
        <p:spPr>
          <a:xfrm>
            <a:off x="628761" y="1557586"/>
            <a:ext cx="7888069" cy="4752528"/>
          </a:xfrm>
        </p:spPr>
        <p:txBody>
          <a:bodyPr>
            <a:normAutofit fontScale="92500" lnSpcReduction="20000"/>
          </a:bodyPr>
          <a:lstStyle/>
          <a:p>
            <a:r>
              <a:rPr lang="en-US" dirty="0"/>
              <a:t>Wide Data</a:t>
            </a:r>
          </a:p>
          <a:p>
            <a:pPr lvl="1"/>
            <a:r>
              <a:rPr lang="en-US" dirty="0"/>
              <a:t>Traditional rectangular unit record data sets. Each record has a unit identifier and a set of measures for the same unit</a:t>
            </a:r>
          </a:p>
          <a:p>
            <a:r>
              <a:rPr lang="en-US" dirty="0"/>
              <a:t>Long Data</a:t>
            </a:r>
          </a:p>
          <a:p>
            <a:pPr lvl="1"/>
            <a:r>
              <a:rPr lang="en-US" dirty="0"/>
              <a:t>Each record has a unit identifier and a set of measures but there may be multiple records for any given unit. The structure is used for many different data types, for example event data</a:t>
            </a:r>
          </a:p>
          <a:p>
            <a:r>
              <a:rPr lang="en-US" dirty="0"/>
              <a:t>Multi-Dimensional Data</a:t>
            </a:r>
          </a:p>
          <a:p>
            <a:pPr lvl="1"/>
            <a:r>
              <a:rPr lang="en-US" dirty="0"/>
              <a:t>Data in which observations are identified using a set of dimensions. Examples are multi-dimensional cubes and time series</a:t>
            </a:r>
          </a:p>
          <a:p>
            <a:r>
              <a:rPr lang="en-US" dirty="0"/>
              <a:t>Key-Value Data	</a:t>
            </a:r>
          </a:p>
          <a:p>
            <a:pPr lvl="1"/>
            <a:r>
              <a:rPr lang="en-US" dirty="0"/>
              <a:t>Set of measures, each paired with an identifier (“big data”)</a:t>
            </a:r>
          </a:p>
          <a:p>
            <a:endParaRPr lang="en-US" dirty="0"/>
          </a:p>
        </p:txBody>
      </p:sp>
    </p:spTree>
    <p:extLst>
      <p:ext uri="{BB962C8B-B14F-4D97-AF65-F5344CB8AC3E}">
        <p14:creationId xmlns:p14="http://schemas.microsoft.com/office/powerpoint/2010/main" val="2892159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628761" y="365389"/>
            <a:ext cx="7888069" cy="1325793"/>
          </a:xfrm>
          <a:prstGeom prst="rect">
            <a:avLst/>
          </a:prstGeom>
          <a:noFill/>
          <a:ln>
            <a:noFill/>
          </a:ln>
        </p:spPr>
        <p:txBody>
          <a:bodyPr spcFirstLastPara="1" wrap="square" lIns="87269" tIns="43623" rIns="87269" bIns="43623" anchor="ctr" anchorCtr="0">
            <a:normAutofit/>
          </a:bodyPr>
          <a:lstStyle/>
          <a:p>
            <a:pPr>
              <a:buSzPts val="4400"/>
            </a:pPr>
            <a:r>
              <a:rPr lang="en-US" dirty="0"/>
              <a:t>Data Example - Wide</a:t>
            </a:r>
            <a:endParaRPr dirty="0"/>
          </a:p>
        </p:txBody>
      </p:sp>
      <p:graphicFrame>
        <p:nvGraphicFramePr>
          <p:cNvPr id="105" name="Google Shape;105;p3"/>
          <p:cNvGraphicFramePr/>
          <p:nvPr>
            <p:extLst>
              <p:ext uri="{D42A27DB-BD31-4B8C-83A1-F6EECF244321}">
                <p14:modId xmlns:p14="http://schemas.microsoft.com/office/powerpoint/2010/main" val="1429041699"/>
              </p:ext>
            </p:extLst>
          </p:nvPr>
        </p:nvGraphicFramePr>
        <p:xfrm>
          <a:off x="800242" y="2196100"/>
          <a:ext cx="7716588" cy="2743556"/>
        </p:xfrm>
        <a:graphic>
          <a:graphicData uri="http://schemas.openxmlformats.org/drawingml/2006/table">
            <a:tbl>
              <a:tblPr>
                <a:noFill/>
              </a:tblPr>
              <a:tblGrid>
                <a:gridCol w="1286098">
                  <a:extLst>
                    <a:ext uri="{9D8B030D-6E8A-4147-A177-3AD203B41FA5}">
                      <a16:colId xmlns:a16="http://schemas.microsoft.com/office/drawing/2014/main" val="20000"/>
                    </a:ext>
                  </a:extLst>
                </a:gridCol>
                <a:gridCol w="1286098">
                  <a:extLst>
                    <a:ext uri="{9D8B030D-6E8A-4147-A177-3AD203B41FA5}">
                      <a16:colId xmlns:a16="http://schemas.microsoft.com/office/drawing/2014/main" val="20001"/>
                    </a:ext>
                  </a:extLst>
                </a:gridCol>
                <a:gridCol w="1286098">
                  <a:extLst>
                    <a:ext uri="{9D8B030D-6E8A-4147-A177-3AD203B41FA5}">
                      <a16:colId xmlns:a16="http://schemas.microsoft.com/office/drawing/2014/main" val="20002"/>
                    </a:ext>
                  </a:extLst>
                </a:gridCol>
                <a:gridCol w="1286098">
                  <a:extLst>
                    <a:ext uri="{9D8B030D-6E8A-4147-A177-3AD203B41FA5}">
                      <a16:colId xmlns:a16="http://schemas.microsoft.com/office/drawing/2014/main" val="20003"/>
                    </a:ext>
                  </a:extLst>
                </a:gridCol>
                <a:gridCol w="1286098">
                  <a:extLst>
                    <a:ext uri="{9D8B030D-6E8A-4147-A177-3AD203B41FA5}">
                      <a16:colId xmlns:a16="http://schemas.microsoft.com/office/drawing/2014/main" val="20004"/>
                    </a:ext>
                  </a:extLst>
                </a:gridCol>
                <a:gridCol w="1286098">
                  <a:extLst>
                    <a:ext uri="{9D8B030D-6E8A-4147-A177-3AD203B41FA5}">
                      <a16:colId xmlns:a16="http://schemas.microsoft.com/office/drawing/2014/main" val="20005"/>
                    </a:ext>
                  </a:extLst>
                </a:gridCol>
              </a:tblGrid>
              <a:tr h="853558">
                <a:tc>
                  <a:txBody>
                    <a:bodyPr/>
                    <a:lstStyle/>
                    <a:p>
                      <a:pPr marL="0" lvl="0" indent="0" algn="l" rtl="0">
                        <a:spcBef>
                          <a:spcPts val="0"/>
                        </a:spcBef>
                        <a:spcAft>
                          <a:spcPts val="0"/>
                        </a:spcAft>
                        <a:buNone/>
                      </a:pPr>
                      <a:r>
                        <a:rPr lang="en-US" sz="2200" b="1" dirty="0" err="1">
                          <a:solidFill>
                            <a:srgbClr val="FFFFFF"/>
                          </a:solidFill>
                        </a:rPr>
                        <a:t>PersonID</a:t>
                      </a:r>
                      <a:endParaRPr sz="2200" b="1" dirty="0">
                        <a:solidFill>
                          <a:srgbClr val="FFFFFF"/>
                        </a:solidFill>
                      </a:endParaRPr>
                    </a:p>
                  </a:txBody>
                  <a:tcPr marL="68581" marR="68581" marT="91441" marB="91441">
                    <a:solidFill>
                      <a:schemeClr val="dk1"/>
                    </a:solidFill>
                  </a:tcPr>
                </a:tc>
                <a:tc>
                  <a:txBody>
                    <a:bodyPr/>
                    <a:lstStyle/>
                    <a:p>
                      <a:pPr marL="0" lvl="0" indent="0" algn="l" rtl="0">
                        <a:spcBef>
                          <a:spcPts val="0"/>
                        </a:spcBef>
                        <a:spcAft>
                          <a:spcPts val="0"/>
                        </a:spcAft>
                        <a:buNone/>
                      </a:pPr>
                      <a:r>
                        <a:rPr lang="en-US" sz="2200" b="1">
                          <a:solidFill>
                            <a:srgbClr val="FFFFFF"/>
                          </a:solidFill>
                        </a:rPr>
                        <a:t>Sex</a:t>
                      </a:r>
                      <a:endParaRPr sz="2200" b="1">
                        <a:solidFill>
                          <a:srgbClr val="FFFFFF"/>
                        </a:solidFill>
                      </a:endParaRPr>
                    </a:p>
                  </a:txBody>
                  <a:tcPr marL="68581" marR="68581" marT="91441" marB="91441">
                    <a:solidFill>
                      <a:schemeClr val="dk1"/>
                    </a:solidFill>
                  </a:tcPr>
                </a:tc>
                <a:tc>
                  <a:txBody>
                    <a:bodyPr/>
                    <a:lstStyle/>
                    <a:p>
                      <a:pPr marL="0" lvl="0" indent="0" algn="l" rtl="0">
                        <a:spcBef>
                          <a:spcPts val="0"/>
                        </a:spcBef>
                        <a:spcAft>
                          <a:spcPts val="0"/>
                        </a:spcAft>
                        <a:buNone/>
                      </a:pPr>
                      <a:r>
                        <a:rPr lang="en-US" sz="2200" b="1">
                          <a:solidFill>
                            <a:srgbClr val="FFFFFF"/>
                          </a:solidFill>
                        </a:rPr>
                        <a:t>Born</a:t>
                      </a:r>
                      <a:endParaRPr sz="2200" b="1">
                        <a:solidFill>
                          <a:srgbClr val="FFFFFF"/>
                        </a:solidFill>
                      </a:endParaRPr>
                    </a:p>
                  </a:txBody>
                  <a:tcPr marL="68581" marR="68581" marT="91441" marB="91441">
                    <a:solidFill>
                      <a:schemeClr val="dk1"/>
                    </a:solidFill>
                  </a:tcPr>
                </a:tc>
                <a:tc>
                  <a:txBody>
                    <a:bodyPr/>
                    <a:lstStyle/>
                    <a:p>
                      <a:pPr marL="0" lvl="0" indent="0" algn="l" rtl="0">
                        <a:spcBef>
                          <a:spcPts val="0"/>
                        </a:spcBef>
                        <a:spcAft>
                          <a:spcPts val="0"/>
                        </a:spcAft>
                        <a:buNone/>
                      </a:pPr>
                      <a:r>
                        <a:rPr lang="en-US" sz="2200" b="1">
                          <a:solidFill>
                            <a:srgbClr val="FFFFFF"/>
                          </a:solidFill>
                        </a:rPr>
                        <a:t>Died</a:t>
                      </a:r>
                      <a:endParaRPr sz="2200" b="1">
                        <a:solidFill>
                          <a:srgbClr val="FFFFFF"/>
                        </a:solidFill>
                      </a:endParaRPr>
                    </a:p>
                  </a:txBody>
                  <a:tcPr marL="68581" marR="68581" marT="91441" marB="91441">
                    <a:solidFill>
                      <a:schemeClr val="dk1"/>
                    </a:solidFill>
                  </a:tcPr>
                </a:tc>
                <a:tc>
                  <a:txBody>
                    <a:bodyPr/>
                    <a:lstStyle/>
                    <a:p>
                      <a:pPr marL="0" lvl="0" indent="0" algn="l" rtl="0">
                        <a:spcBef>
                          <a:spcPts val="0"/>
                        </a:spcBef>
                        <a:spcAft>
                          <a:spcPts val="0"/>
                        </a:spcAft>
                        <a:buNone/>
                      </a:pPr>
                      <a:r>
                        <a:rPr lang="en-US" sz="2200" b="1">
                          <a:solidFill>
                            <a:srgbClr val="FFFFFF"/>
                          </a:solidFill>
                        </a:rPr>
                        <a:t>RefArea</a:t>
                      </a:r>
                      <a:endParaRPr sz="2200" b="1">
                        <a:solidFill>
                          <a:srgbClr val="FFFFFF"/>
                        </a:solidFill>
                      </a:endParaRPr>
                    </a:p>
                  </a:txBody>
                  <a:tcPr marL="68581" marR="68581" marT="91441" marB="91441">
                    <a:solidFill>
                      <a:schemeClr val="dk1"/>
                    </a:solidFill>
                  </a:tcPr>
                </a:tc>
                <a:tc>
                  <a:txBody>
                    <a:bodyPr/>
                    <a:lstStyle/>
                    <a:p>
                      <a:pPr marL="0" lvl="0" indent="0" algn="l" rtl="0">
                        <a:spcBef>
                          <a:spcPts val="0"/>
                        </a:spcBef>
                        <a:spcAft>
                          <a:spcPts val="0"/>
                        </a:spcAft>
                        <a:buNone/>
                      </a:pPr>
                      <a:r>
                        <a:rPr lang="en-US" sz="2200" b="1" dirty="0">
                          <a:solidFill>
                            <a:srgbClr val="FFFFFF"/>
                          </a:solidFill>
                        </a:rPr>
                        <a:t>Longevity</a:t>
                      </a:r>
                      <a:endParaRPr sz="2200" b="1" dirty="0">
                        <a:solidFill>
                          <a:srgbClr val="FFFFFF"/>
                        </a:solidFill>
                      </a:endParaRPr>
                    </a:p>
                  </a:txBody>
                  <a:tcPr marL="68581" marR="68581" marT="91441" marB="91441">
                    <a:solidFill>
                      <a:schemeClr val="dk1"/>
                    </a:solidFill>
                  </a:tcPr>
                </a:tc>
                <a:extLst>
                  <a:ext uri="{0D108BD9-81ED-4DB2-BD59-A6C34878D82A}">
                    <a16:rowId xmlns:a16="http://schemas.microsoft.com/office/drawing/2014/main" val="10000"/>
                  </a:ext>
                </a:extLst>
              </a:tr>
              <a:tr h="853558">
                <a:tc>
                  <a:txBody>
                    <a:bodyPr/>
                    <a:lstStyle/>
                    <a:p>
                      <a:pPr marL="0" lvl="0" indent="0" algn="l" rtl="0">
                        <a:spcBef>
                          <a:spcPts val="0"/>
                        </a:spcBef>
                        <a:spcAft>
                          <a:spcPts val="0"/>
                        </a:spcAft>
                        <a:buNone/>
                      </a:pPr>
                      <a:r>
                        <a:rPr lang="en-US" sz="2200" dirty="0"/>
                        <a:t>Marie</a:t>
                      </a:r>
                      <a:endParaRPr sz="2200" dirty="0"/>
                    </a:p>
                  </a:txBody>
                  <a:tcPr marL="68581" marR="68581" marT="91441" marB="91441">
                    <a:solidFill>
                      <a:srgbClr val="CCCCCC"/>
                    </a:solidFill>
                  </a:tcPr>
                </a:tc>
                <a:tc>
                  <a:txBody>
                    <a:bodyPr/>
                    <a:lstStyle/>
                    <a:p>
                      <a:pPr marL="0" lvl="0" indent="0" algn="l" rtl="0">
                        <a:spcBef>
                          <a:spcPts val="0"/>
                        </a:spcBef>
                        <a:spcAft>
                          <a:spcPts val="0"/>
                        </a:spcAft>
                        <a:buNone/>
                      </a:pPr>
                      <a:r>
                        <a:rPr lang="en-US" sz="2200" dirty="0"/>
                        <a:t>Female</a:t>
                      </a:r>
                      <a:endParaRPr sz="2200" dirty="0"/>
                    </a:p>
                  </a:txBody>
                  <a:tcPr marL="68581" marR="68581" marT="91441" marB="91441">
                    <a:solidFill>
                      <a:srgbClr val="CCCCCC"/>
                    </a:solidFill>
                  </a:tcPr>
                </a:tc>
                <a:tc>
                  <a:txBody>
                    <a:bodyPr/>
                    <a:lstStyle/>
                    <a:p>
                      <a:pPr marL="0" lvl="0" indent="0" algn="l" rtl="0">
                        <a:spcBef>
                          <a:spcPts val="0"/>
                        </a:spcBef>
                        <a:spcAft>
                          <a:spcPts val="0"/>
                        </a:spcAft>
                        <a:buNone/>
                      </a:pPr>
                      <a:r>
                        <a:rPr lang="en-US" sz="2200"/>
                        <a:t>3.3.1932</a:t>
                      </a:r>
                      <a:endParaRPr sz="2200"/>
                    </a:p>
                  </a:txBody>
                  <a:tcPr marL="68581" marR="68581" marT="91441" marB="91441">
                    <a:solidFill>
                      <a:srgbClr val="CCCCCC"/>
                    </a:solidFill>
                  </a:tcPr>
                </a:tc>
                <a:tc>
                  <a:txBody>
                    <a:bodyPr/>
                    <a:lstStyle/>
                    <a:p>
                      <a:pPr marL="0" lvl="0" indent="0" algn="l" rtl="0">
                        <a:spcBef>
                          <a:spcPts val="0"/>
                        </a:spcBef>
                        <a:spcAft>
                          <a:spcPts val="0"/>
                        </a:spcAft>
                        <a:buNone/>
                      </a:pPr>
                      <a:r>
                        <a:rPr lang="en-US" sz="2200" dirty="0"/>
                        <a:t>12.1.2005</a:t>
                      </a:r>
                      <a:endParaRPr sz="2200" dirty="0"/>
                    </a:p>
                  </a:txBody>
                  <a:tcPr marL="68581" marR="68581" marT="91441" marB="91441">
                    <a:solidFill>
                      <a:srgbClr val="CCCCCC"/>
                    </a:solidFill>
                  </a:tcPr>
                </a:tc>
                <a:tc>
                  <a:txBody>
                    <a:bodyPr/>
                    <a:lstStyle/>
                    <a:p>
                      <a:pPr marL="0" lvl="0" indent="0" algn="l" rtl="0">
                        <a:spcBef>
                          <a:spcPts val="0"/>
                        </a:spcBef>
                        <a:spcAft>
                          <a:spcPts val="0"/>
                        </a:spcAft>
                        <a:buNone/>
                      </a:pPr>
                      <a:r>
                        <a:rPr lang="en-US" sz="2200"/>
                        <a:t>Newport</a:t>
                      </a:r>
                      <a:endParaRPr sz="2200"/>
                    </a:p>
                  </a:txBody>
                  <a:tcPr marL="68581" marR="68581" marT="91441" marB="91441">
                    <a:solidFill>
                      <a:srgbClr val="CCCCCC"/>
                    </a:solidFill>
                  </a:tcPr>
                </a:tc>
                <a:tc>
                  <a:txBody>
                    <a:bodyPr/>
                    <a:lstStyle/>
                    <a:p>
                      <a:pPr marL="0" lvl="0" indent="0" algn="l" rtl="0">
                        <a:spcBef>
                          <a:spcPts val="0"/>
                        </a:spcBef>
                        <a:spcAft>
                          <a:spcPts val="0"/>
                        </a:spcAft>
                        <a:buNone/>
                      </a:pPr>
                      <a:r>
                        <a:rPr lang="en-US" sz="2200"/>
                        <a:t>73.7</a:t>
                      </a:r>
                      <a:endParaRPr sz="2200"/>
                    </a:p>
                  </a:txBody>
                  <a:tcPr marL="68581" marR="68581" marT="91441" marB="91441">
                    <a:solidFill>
                      <a:srgbClr val="CCCCCC"/>
                    </a:solidFill>
                  </a:tcPr>
                </a:tc>
                <a:extLst>
                  <a:ext uri="{0D108BD9-81ED-4DB2-BD59-A6C34878D82A}">
                    <a16:rowId xmlns:a16="http://schemas.microsoft.com/office/drawing/2014/main" val="10001"/>
                  </a:ext>
                </a:extLst>
              </a:tr>
              <a:tr h="518220">
                <a:tc>
                  <a:txBody>
                    <a:bodyPr/>
                    <a:lstStyle/>
                    <a:p>
                      <a:pPr marL="0" lvl="0" indent="0" algn="l" rtl="0">
                        <a:spcBef>
                          <a:spcPts val="0"/>
                        </a:spcBef>
                        <a:spcAft>
                          <a:spcPts val="0"/>
                        </a:spcAft>
                        <a:buNone/>
                      </a:pPr>
                      <a:r>
                        <a:rPr lang="en-US" sz="2200"/>
                        <a:t>Henry</a:t>
                      </a:r>
                      <a:endParaRPr sz="2200"/>
                    </a:p>
                  </a:txBody>
                  <a:tcPr marL="68581" marR="68581" marT="91441" marB="91441">
                    <a:solidFill>
                      <a:srgbClr val="F3F3F3"/>
                    </a:solidFill>
                  </a:tcPr>
                </a:tc>
                <a:tc>
                  <a:txBody>
                    <a:bodyPr/>
                    <a:lstStyle/>
                    <a:p>
                      <a:pPr marL="0" lvl="0" indent="0" algn="l" rtl="0">
                        <a:spcBef>
                          <a:spcPts val="0"/>
                        </a:spcBef>
                        <a:spcAft>
                          <a:spcPts val="0"/>
                        </a:spcAft>
                        <a:buNone/>
                      </a:pPr>
                      <a:r>
                        <a:rPr lang="en-US" sz="2200"/>
                        <a:t>Male</a:t>
                      </a:r>
                      <a:endParaRPr sz="2200"/>
                    </a:p>
                  </a:txBody>
                  <a:tcPr marL="68581" marR="68581" marT="91441" marB="91441">
                    <a:solidFill>
                      <a:srgbClr val="F3F3F3"/>
                    </a:solidFill>
                  </a:tcPr>
                </a:tc>
                <a:tc>
                  <a:txBody>
                    <a:bodyPr/>
                    <a:lstStyle/>
                    <a:p>
                      <a:pPr marL="0" lvl="0" indent="0" algn="l" rtl="0">
                        <a:spcBef>
                          <a:spcPts val="0"/>
                        </a:spcBef>
                        <a:spcAft>
                          <a:spcPts val="0"/>
                        </a:spcAft>
                        <a:buNone/>
                      </a:pPr>
                      <a:r>
                        <a:rPr lang="en-US" sz="2200"/>
                        <a:t>8.1.1929</a:t>
                      </a:r>
                      <a:endParaRPr sz="2200"/>
                    </a:p>
                  </a:txBody>
                  <a:tcPr marL="68581" marR="68581" marT="91441" marB="91441">
                    <a:solidFill>
                      <a:srgbClr val="F3F3F3"/>
                    </a:solidFill>
                  </a:tcPr>
                </a:tc>
                <a:tc>
                  <a:txBody>
                    <a:bodyPr/>
                    <a:lstStyle/>
                    <a:p>
                      <a:pPr marL="0" lvl="0" indent="0" algn="l" rtl="0">
                        <a:spcBef>
                          <a:spcPts val="0"/>
                        </a:spcBef>
                        <a:spcAft>
                          <a:spcPts val="0"/>
                        </a:spcAft>
                        <a:buNone/>
                      </a:pPr>
                      <a:r>
                        <a:rPr lang="en-US" sz="2200"/>
                        <a:t>6.2.2008</a:t>
                      </a:r>
                      <a:endParaRPr sz="2200"/>
                    </a:p>
                  </a:txBody>
                  <a:tcPr marL="68581" marR="68581" marT="91441" marB="91441">
                    <a:solidFill>
                      <a:srgbClr val="F3F3F3"/>
                    </a:solidFill>
                  </a:tcPr>
                </a:tc>
                <a:tc>
                  <a:txBody>
                    <a:bodyPr/>
                    <a:lstStyle/>
                    <a:p>
                      <a:pPr marL="0" lvl="0" indent="0" algn="l" rtl="0">
                        <a:spcBef>
                          <a:spcPts val="0"/>
                        </a:spcBef>
                        <a:spcAft>
                          <a:spcPts val="0"/>
                        </a:spcAft>
                        <a:buNone/>
                      </a:pPr>
                      <a:r>
                        <a:rPr lang="en-US" sz="2200"/>
                        <a:t>Cardiff</a:t>
                      </a:r>
                      <a:endParaRPr sz="2200"/>
                    </a:p>
                  </a:txBody>
                  <a:tcPr marL="68581" marR="68581" marT="91441" marB="91441">
                    <a:solidFill>
                      <a:srgbClr val="F3F3F3"/>
                    </a:solidFill>
                  </a:tcPr>
                </a:tc>
                <a:tc>
                  <a:txBody>
                    <a:bodyPr/>
                    <a:lstStyle/>
                    <a:p>
                      <a:pPr marL="0" lvl="0" indent="0" algn="l" rtl="0">
                        <a:spcBef>
                          <a:spcPts val="0"/>
                        </a:spcBef>
                        <a:spcAft>
                          <a:spcPts val="0"/>
                        </a:spcAft>
                        <a:buNone/>
                      </a:pPr>
                      <a:r>
                        <a:rPr lang="en-US" sz="2200"/>
                        <a:t>78.8</a:t>
                      </a:r>
                      <a:endParaRPr sz="2200"/>
                    </a:p>
                  </a:txBody>
                  <a:tcPr marL="68581" marR="68581" marT="91441" marB="91441">
                    <a:solidFill>
                      <a:srgbClr val="F3F3F3"/>
                    </a:solidFill>
                  </a:tcPr>
                </a:tc>
                <a:extLst>
                  <a:ext uri="{0D108BD9-81ED-4DB2-BD59-A6C34878D82A}">
                    <a16:rowId xmlns:a16="http://schemas.microsoft.com/office/drawing/2014/main" val="10002"/>
                  </a:ext>
                </a:extLst>
              </a:tr>
              <a:tr h="518220">
                <a:tc>
                  <a:txBody>
                    <a:bodyPr/>
                    <a:lstStyle/>
                    <a:p>
                      <a:pPr marL="0" lvl="0" indent="0" algn="l" rtl="0">
                        <a:spcBef>
                          <a:spcPts val="0"/>
                        </a:spcBef>
                        <a:spcAft>
                          <a:spcPts val="0"/>
                        </a:spcAft>
                        <a:buNone/>
                      </a:pPr>
                      <a:r>
                        <a:rPr lang="en-US" sz="2200"/>
                        <a:t>etc.</a:t>
                      </a:r>
                      <a:endParaRPr sz="2200"/>
                    </a:p>
                  </a:txBody>
                  <a:tcPr marL="68581" marR="68581" marT="91441" marB="91441">
                    <a:solidFill>
                      <a:srgbClr val="CCCCCC"/>
                    </a:solidFill>
                  </a:tcPr>
                </a:tc>
                <a:tc>
                  <a:txBody>
                    <a:bodyPr/>
                    <a:lstStyle/>
                    <a:p>
                      <a:pPr marL="0" lvl="0" indent="0" algn="l" rtl="0">
                        <a:spcBef>
                          <a:spcPts val="0"/>
                        </a:spcBef>
                        <a:spcAft>
                          <a:spcPts val="0"/>
                        </a:spcAft>
                        <a:buNone/>
                      </a:pPr>
                      <a:endParaRPr sz="1400"/>
                    </a:p>
                  </a:txBody>
                  <a:tcPr marL="68581" marR="68581" marT="91441" marB="91441">
                    <a:solidFill>
                      <a:srgbClr val="CCCCCC"/>
                    </a:solidFill>
                  </a:tcPr>
                </a:tc>
                <a:tc>
                  <a:txBody>
                    <a:bodyPr/>
                    <a:lstStyle/>
                    <a:p>
                      <a:pPr marL="0" lvl="0" indent="0" algn="l" rtl="0">
                        <a:spcBef>
                          <a:spcPts val="0"/>
                        </a:spcBef>
                        <a:spcAft>
                          <a:spcPts val="0"/>
                        </a:spcAft>
                        <a:buNone/>
                      </a:pPr>
                      <a:endParaRPr sz="1400"/>
                    </a:p>
                  </a:txBody>
                  <a:tcPr marL="68581" marR="68581" marT="91441" marB="91441">
                    <a:solidFill>
                      <a:srgbClr val="CCCCCC"/>
                    </a:solidFill>
                  </a:tcPr>
                </a:tc>
                <a:tc>
                  <a:txBody>
                    <a:bodyPr/>
                    <a:lstStyle/>
                    <a:p>
                      <a:pPr marL="0" lvl="0" indent="0" algn="l" rtl="0">
                        <a:spcBef>
                          <a:spcPts val="0"/>
                        </a:spcBef>
                        <a:spcAft>
                          <a:spcPts val="0"/>
                        </a:spcAft>
                        <a:buNone/>
                      </a:pPr>
                      <a:endParaRPr sz="1400" dirty="0"/>
                    </a:p>
                  </a:txBody>
                  <a:tcPr marL="68581" marR="68581" marT="91441" marB="91441">
                    <a:solidFill>
                      <a:srgbClr val="CCCCCC"/>
                    </a:solidFill>
                  </a:tcPr>
                </a:tc>
                <a:tc>
                  <a:txBody>
                    <a:bodyPr/>
                    <a:lstStyle/>
                    <a:p>
                      <a:pPr marL="0" lvl="0" indent="0" algn="l" rtl="0">
                        <a:spcBef>
                          <a:spcPts val="0"/>
                        </a:spcBef>
                        <a:spcAft>
                          <a:spcPts val="0"/>
                        </a:spcAft>
                        <a:buNone/>
                      </a:pPr>
                      <a:endParaRPr sz="1400"/>
                    </a:p>
                  </a:txBody>
                  <a:tcPr marL="68581" marR="68581" marT="91441" marB="91441">
                    <a:solidFill>
                      <a:srgbClr val="CCCCCC"/>
                    </a:solidFill>
                  </a:tcPr>
                </a:tc>
                <a:tc>
                  <a:txBody>
                    <a:bodyPr/>
                    <a:lstStyle/>
                    <a:p>
                      <a:pPr marL="0" lvl="0" indent="0" algn="l" rtl="0">
                        <a:spcBef>
                          <a:spcPts val="0"/>
                        </a:spcBef>
                        <a:spcAft>
                          <a:spcPts val="0"/>
                        </a:spcAft>
                        <a:buNone/>
                      </a:pPr>
                      <a:endParaRPr sz="1400" dirty="0"/>
                    </a:p>
                  </a:txBody>
                  <a:tcPr marL="68581" marR="68581" marT="91441" marB="91441">
                    <a:solidFill>
                      <a:srgbClr val="CCCCCC"/>
                    </a:solidFill>
                  </a:tcPr>
                </a:tc>
                <a:extLst>
                  <a:ext uri="{0D108BD9-81ED-4DB2-BD59-A6C34878D82A}">
                    <a16:rowId xmlns:a16="http://schemas.microsoft.com/office/drawing/2014/main" val="10003"/>
                  </a:ext>
                </a:extLst>
              </a:tr>
            </a:tbl>
          </a:graphicData>
        </a:graphic>
      </p:graphicFrame>
      <p:sp>
        <p:nvSpPr>
          <p:cNvPr id="9" name="Google Shape;262;g78fca36e1f_0_38"/>
          <p:cNvSpPr/>
          <p:nvPr/>
        </p:nvSpPr>
        <p:spPr>
          <a:xfrm>
            <a:off x="3330279" y="3141780"/>
            <a:ext cx="1188493" cy="531141"/>
          </a:xfrm>
          <a:prstGeom prst="roundRect">
            <a:avLst>
              <a:gd name="adj" fmla="val 16667"/>
            </a:avLst>
          </a:prstGeom>
          <a:noFill/>
          <a:ln w="38100" cap="flat" cmpd="sng">
            <a:solidFill>
              <a:srgbClr val="FFFF00"/>
            </a:solidFill>
            <a:prstDash val="solid"/>
            <a:round/>
            <a:headEnd type="none" w="sm" len="sm"/>
            <a:tailEnd type="none" w="sm" len="sm"/>
          </a:ln>
        </p:spPr>
        <p:txBody>
          <a:bodyPr spcFirstLastPara="1" wrap="square" lIns="87269" tIns="87269" rIns="87269" bIns="87269" anchor="ctr" anchorCtr="0">
            <a:noAutofit/>
          </a:bodyPr>
          <a:lstStyle/>
          <a:p>
            <a:endParaRPr/>
          </a:p>
        </p:txBody>
      </p:sp>
      <p:cxnSp>
        <p:nvCxnSpPr>
          <p:cNvPr id="3" name="Rett linje 2"/>
          <p:cNvCxnSpPr>
            <a:endCxn id="9" idx="0"/>
          </p:cNvCxnSpPr>
          <p:nvPr/>
        </p:nvCxnSpPr>
        <p:spPr>
          <a:xfrm>
            <a:off x="3924524" y="2133726"/>
            <a:ext cx="0" cy="100805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Rett linje 11"/>
          <p:cNvCxnSpPr>
            <a:cxnSpLocks/>
          </p:cNvCxnSpPr>
          <p:nvPr/>
        </p:nvCxnSpPr>
        <p:spPr>
          <a:xfrm>
            <a:off x="3924524" y="3694089"/>
            <a:ext cx="0" cy="47691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Rett linje 16"/>
          <p:cNvCxnSpPr>
            <a:stCxn id="9" idx="1"/>
          </p:cNvCxnSpPr>
          <p:nvPr/>
        </p:nvCxnSpPr>
        <p:spPr>
          <a:xfrm flipH="1">
            <a:off x="683181" y="3407349"/>
            <a:ext cx="2647098"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Rett linje 19"/>
          <p:cNvCxnSpPr/>
          <p:nvPr/>
        </p:nvCxnSpPr>
        <p:spPr>
          <a:xfrm flipH="1">
            <a:off x="4518772" y="3407349"/>
            <a:ext cx="3943636"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8" name="Google Shape;262;g78fca36e1f_0_38"/>
          <p:cNvSpPr/>
          <p:nvPr/>
        </p:nvSpPr>
        <p:spPr>
          <a:xfrm>
            <a:off x="7146281" y="3186668"/>
            <a:ext cx="1262103" cy="531141"/>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87269" tIns="87269" rIns="87269" bIns="87269" anchor="ctr" anchorCtr="0">
            <a:noAutofit/>
          </a:bodyPr>
          <a:lstStyle/>
          <a:p>
            <a:endParaRPr/>
          </a:p>
        </p:txBody>
      </p:sp>
      <p:sp>
        <p:nvSpPr>
          <p:cNvPr id="30" name="Google Shape;262;g78fca36e1f_0_38"/>
          <p:cNvSpPr/>
          <p:nvPr/>
        </p:nvSpPr>
        <p:spPr>
          <a:xfrm>
            <a:off x="2032168" y="2133725"/>
            <a:ext cx="1262103" cy="516390"/>
          </a:xfrm>
          <a:prstGeom prst="roundRect">
            <a:avLst>
              <a:gd name="adj" fmla="val 16667"/>
            </a:avLst>
          </a:prstGeom>
          <a:noFill/>
          <a:ln w="38100" cap="flat" cmpd="sng">
            <a:solidFill>
              <a:srgbClr val="0070C0"/>
            </a:solidFill>
            <a:prstDash val="solid"/>
            <a:round/>
            <a:headEnd type="none" w="sm" len="sm"/>
            <a:tailEnd type="none" w="sm" len="sm"/>
          </a:ln>
        </p:spPr>
        <p:txBody>
          <a:bodyPr spcFirstLastPara="1" wrap="square" lIns="87269" tIns="87269" rIns="87269" bIns="87269" anchor="ctr" anchorCtr="0">
            <a:noAutofit/>
          </a:bodyPr>
          <a:lstStyle/>
          <a:p>
            <a:endParaRPr/>
          </a:p>
        </p:txBody>
      </p:sp>
      <p:sp>
        <p:nvSpPr>
          <p:cNvPr id="32" name="Google Shape;262;g78fca36e1f_0_38"/>
          <p:cNvSpPr/>
          <p:nvPr/>
        </p:nvSpPr>
        <p:spPr>
          <a:xfrm>
            <a:off x="7146282" y="2133725"/>
            <a:ext cx="1262103" cy="516390"/>
          </a:xfrm>
          <a:prstGeom prst="roundRect">
            <a:avLst>
              <a:gd name="adj" fmla="val 16667"/>
            </a:avLst>
          </a:prstGeom>
          <a:noFill/>
          <a:ln w="38100" cap="flat" cmpd="sng">
            <a:solidFill>
              <a:srgbClr val="0070C0"/>
            </a:solidFill>
            <a:prstDash val="solid"/>
            <a:round/>
            <a:headEnd type="none" w="sm" len="sm"/>
            <a:tailEnd type="none" w="sm" len="sm"/>
          </a:ln>
        </p:spPr>
        <p:txBody>
          <a:bodyPr spcFirstLastPara="1" wrap="square" lIns="87269" tIns="87269" rIns="87269" bIns="87269" anchor="ctr" anchorCtr="0">
            <a:noAutofit/>
          </a:bodyPr>
          <a:lstStyle/>
          <a:p>
            <a:endParaRPr/>
          </a:p>
        </p:txBody>
      </p:sp>
      <p:sp>
        <p:nvSpPr>
          <p:cNvPr id="34" name="Google Shape;262;g78fca36e1f_0_38"/>
          <p:cNvSpPr/>
          <p:nvPr/>
        </p:nvSpPr>
        <p:spPr>
          <a:xfrm>
            <a:off x="691836" y="3132146"/>
            <a:ext cx="1262103" cy="518778"/>
          </a:xfrm>
          <a:prstGeom prst="roundRect">
            <a:avLst>
              <a:gd name="adj" fmla="val 16667"/>
            </a:avLst>
          </a:prstGeom>
          <a:noFill/>
          <a:ln w="38100" cap="flat" cmpd="sng">
            <a:solidFill>
              <a:srgbClr val="00B050"/>
            </a:solidFill>
            <a:prstDash val="solid"/>
            <a:round/>
            <a:headEnd type="none" w="sm" len="sm"/>
            <a:tailEnd type="none" w="sm" len="sm"/>
          </a:ln>
        </p:spPr>
        <p:txBody>
          <a:bodyPr spcFirstLastPara="1" wrap="square" lIns="87269" tIns="87269" rIns="87269" bIns="87269" anchor="ctr" anchorCtr="0">
            <a:noAutofit/>
          </a:bodyPr>
          <a:lstStyle/>
          <a:p>
            <a:endParaRPr/>
          </a:p>
        </p:txBody>
      </p:sp>
    </p:spTree>
    <p:extLst>
      <p:ext uri="{BB962C8B-B14F-4D97-AF65-F5344CB8AC3E}">
        <p14:creationId xmlns:p14="http://schemas.microsoft.com/office/powerpoint/2010/main" val="3369608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78e518e41e_0_18"/>
          <p:cNvSpPr txBox="1">
            <a:spLocks noGrp="1"/>
          </p:cNvSpPr>
          <p:nvPr>
            <p:ph type="title"/>
          </p:nvPr>
        </p:nvSpPr>
        <p:spPr>
          <a:xfrm>
            <a:off x="628761" y="365388"/>
            <a:ext cx="7888069" cy="1325930"/>
          </a:xfrm>
          <a:prstGeom prst="rect">
            <a:avLst/>
          </a:prstGeom>
          <a:noFill/>
          <a:ln>
            <a:noFill/>
          </a:ln>
        </p:spPr>
        <p:txBody>
          <a:bodyPr spcFirstLastPara="1" wrap="square" lIns="87269" tIns="43623" rIns="87269" bIns="43623" anchor="ctr" anchorCtr="0">
            <a:noAutofit/>
          </a:bodyPr>
          <a:lstStyle/>
          <a:p>
            <a:pPr>
              <a:buSzPts val="4400"/>
            </a:pPr>
            <a:r>
              <a:rPr lang="en-US" dirty="0"/>
              <a:t>Data Example - Long</a:t>
            </a:r>
            <a:endParaRPr dirty="0"/>
          </a:p>
        </p:txBody>
      </p:sp>
      <p:sp>
        <p:nvSpPr>
          <p:cNvPr id="160" name="Google Shape;160;g78e518e41e_0_18"/>
          <p:cNvSpPr txBox="1">
            <a:spLocks noGrp="1"/>
          </p:cNvSpPr>
          <p:nvPr>
            <p:ph type="body" idx="1"/>
          </p:nvPr>
        </p:nvSpPr>
        <p:spPr>
          <a:xfrm>
            <a:off x="658475" y="2705061"/>
            <a:ext cx="2697093" cy="671817"/>
          </a:xfrm>
          <a:prstGeom prst="rect">
            <a:avLst/>
          </a:prstGeom>
          <a:noFill/>
          <a:ln>
            <a:noFill/>
          </a:ln>
        </p:spPr>
        <p:txBody>
          <a:bodyPr spcFirstLastPara="1" wrap="square" lIns="87269" tIns="43623" rIns="87269" bIns="43623" anchor="t" anchorCtr="0">
            <a:noAutofit/>
          </a:bodyPr>
          <a:lstStyle/>
          <a:p>
            <a:pPr marL="218241" indent="-48498">
              <a:spcBef>
                <a:spcPts val="0"/>
              </a:spcBef>
              <a:buNone/>
            </a:pPr>
            <a:r>
              <a:rPr lang="en-US" sz="2701" dirty="0"/>
              <a:t>Unit identifier</a:t>
            </a:r>
            <a:endParaRPr sz="2701" dirty="0"/>
          </a:p>
        </p:txBody>
      </p:sp>
      <p:graphicFrame>
        <p:nvGraphicFramePr>
          <p:cNvPr id="161" name="Google Shape;161;g78e518e41e_0_18"/>
          <p:cNvGraphicFramePr/>
          <p:nvPr/>
        </p:nvGraphicFramePr>
        <p:xfrm>
          <a:off x="3467872" y="1826141"/>
          <a:ext cx="5144392" cy="4816436"/>
        </p:xfrm>
        <a:graphic>
          <a:graphicData uri="http://schemas.openxmlformats.org/drawingml/2006/table">
            <a:tbl>
              <a:tblPr>
                <a:noFill/>
              </a:tblPr>
              <a:tblGrid>
                <a:gridCol w="1286098">
                  <a:extLst>
                    <a:ext uri="{9D8B030D-6E8A-4147-A177-3AD203B41FA5}">
                      <a16:colId xmlns:a16="http://schemas.microsoft.com/office/drawing/2014/main" val="20000"/>
                    </a:ext>
                  </a:extLst>
                </a:gridCol>
                <a:gridCol w="1385473">
                  <a:extLst>
                    <a:ext uri="{9D8B030D-6E8A-4147-A177-3AD203B41FA5}">
                      <a16:colId xmlns:a16="http://schemas.microsoft.com/office/drawing/2014/main" val="20001"/>
                    </a:ext>
                  </a:extLst>
                </a:gridCol>
                <a:gridCol w="1206826">
                  <a:extLst>
                    <a:ext uri="{9D8B030D-6E8A-4147-A177-3AD203B41FA5}">
                      <a16:colId xmlns:a16="http://schemas.microsoft.com/office/drawing/2014/main" val="20002"/>
                    </a:ext>
                  </a:extLst>
                </a:gridCol>
                <a:gridCol w="1265995">
                  <a:extLst>
                    <a:ext uri="{9D8B030D-6E8A-4147-A177-3AD203B41FA5}">
                      <a16:colId xmlns:a16="http://schemas.microsoft.com/office/drawing/2014/main" val="20003"/>
                    </a:ext>
                  </a:extLst>
                </a:gridCol>
              </a:tblGrid>
              <a:tr h="853558">
                <a:tc>
                  <a:txBody>
                    <a:bodyPr/>
                    <a:lstStyle/>
                    <a:p>
                      <a:pPr marL="0" lvl="0" indent="0" algn="l" rtl="0">
                        <a:spcBef>
                          <a:spcPts val="0"/>
                        </a:spcBef>
                        <a:spcAft>
                          <a:spcPts val="0"/>
                        </a:spcAft>
                        <a:buNone/>
                      </a:pPr>
                      <a:r>
                        <a:rPr lang="en-US" sz="2200" b="1" dirty="0" err="1">
                          <a:solidFill>
                            <a:srgbClr val="FFFFFF"/>
                          </a:solidFill>
                        </a:rPr>
                        <a:t>CaseID</a:t>
                      </a:r>
                      <a:endParaRPr sz="2200" b="1" dirty="0">
                        <a:solidFill>
                          <a:srgbClr val="FFFFFF"/>
                        </a:solidFill>
                      </a:endParaRPr>
                    </a:p>
                  </a:txBody>
                  <a:tcPr marL="68581" marR="68581" marT="91441" marB="91441">
                    <a:solidFill>
                      <a:schemeClr val="dk1"/>
                    </a:solidFill>
                  </a:tcPr>
                </a:tc>
                <a:tc>
                  <a:txBody>
                    <a:bodyPr/>
                    <a:lstStyle/>
                    <a:p>
                      <a:pPr marL="0" lvl="0" indent="0" algn="l" rtl="0">
                        <a:spcBef>
                          <a:spcPts val="0"/>
                        </a:spcBef>
                        <a:spcAft>
                          <a:spcPts val="0"/>
                        </a:spcAft>
                        <a:buNone/>
                      </a:pPr>
                      <a:r>
                        <a:rPr lang="en-US" sz="2200" b="1">
                          <a:solidFill>
                            <a:srgbClr val="FFFFFF"/>
                          </a:solidFill>
                        </a:rPr>
                        <a:t>VariableRef</a:t>
                      </a:r>
                      <a:endParaRPr sz="2200" b="1">
                        <a:solidFill>
                          <a:srgbClr val="FFFFFF"/>
                        </a:solidFill>
                      </a:endParaRPr>
                    </a:p>
                  </a:txBody>
                  <a:tcPr marL="68581" marR="68581" marT="91441" marB="91441">
                    <a:solidFill>
                      <a:schemeClr val="dk1"/>
                    </a:solidFill>
                  </a:tcPr>
                </a:tc>
                <a:tc>
                  <a:txBody>
                    <a:bodyPr/>
                    <a:lstStyle/>
                    <a:p>
                      <a:pPr marL="0" lvl="0" indent="0" algn="l" rtl="0">
                        <a:spcBef>
                          <a:spcPts val="0"/>
                        </a:spcBef>
                        <a:spcAft>
                          <a:spcPts val="0"/>
                        </a:spcAft>
                        <a:buNone/>
                      </a:pPr>
                      <a:r>
                        <a:rPr lang="en-US" sz="2200" b="1">
                          <a:solidFill>
                            <a:srgbClr val="FFFFFF"/>
                          </a:solidFill>
                        </a:rPr>
                        <a:t>Verified</a:t>
                      </a:r>
                      <a:endParaRPr sz="2200" b="1">
                        <a:solidFill>
                          <a:srgbClr val="FFFFFF"/>
                        </a:solidFill>
                      </a:endParaRPr>
                    </a:p>
                  </a:txBody>
                  <a:tcPr marL="68581" marR="68581" marT="91441" marB="91441">
                    <a:solidFill>
                      <a:schemeClr val="dk1"/>
                    </a:solidFill>
                  </a:tcPr>
                </a:tc>
                <a:tc>
                  <a:txBody>
                    <a:bodyPr/>
                    <a:lstStyle/>
                    <a:p>
                      <a:pPr marL="0" lvl="0" indent="0" algn="l" rtl="0">
                        <a:spcBef>
                          <a:spcPts val="0"/>
                        </a:spcBef>
                        <a:spcAft>
                          <a:spcPts val="0"/>
                        </a:spcAft>
                        <a:buNone/>
                      </a:pPr>
                      <a:r>
                        <a:rPr lang="en-US" sz="2200" b="1">
                          <a:solidFill>
                            <a:srgbClr val="FFFFFF"/>
                          </a:solidFill>
                        </a:rPr>
                        <a:t>Value</a:t>
                      </a:r>
                      <a:endParaRPr sz="2200" b="1">
                        <a:solidFill>
                          <a:srgbClr val="FFFFFF"/>
                        </a:solidFill>
                      </a:endParaRPr>
                    </a:p>
                  </a:txBody>
                  <a:tcPr marL="68581" marR="68581" marT="91441" marB="91441">
                    <a:solidFill>
                      <a:schemeClr val="dk1"/>
                    </a:solidFill>
                  </a:tcPr>
                </a:tc>
                <a:extLst>
                  <a:ext uri="{0D108BD9-81ED-4DB2-BD59-A6C34878D82A}">
                    <a16:rowId xmlns:a16="http://schemas.microsoft.com/office/drawing/2014/main" val="10000"/>
                  </a:ext>
                </a:extLst>
              </a:tr>
              <a:tr h="518220">
                <a:tc>
                  <a:txBody>
                    <a:bodyPr/>
                    <a:lstStyle/>
                    <a:p>
                      <a:pPr marL="0" lvl="0" indent="0" algn="l" rtl="0">
                        <a:spcBef>
                          <a:spcPts val="0"/>
                        </a:spcBef>
                        <a:spcAft>
                          <a:spcPts val="0"/>
                        </a:spcAft>
                        <a:buNone/>
                      </a:pPr>
                      <a:r>
                        <a:rPr lang="en-US" sz="2200" dirty="0"/>
                        <a:t>Marie</a:t>
                      </a:r>
                      <a:endParaRPr sz="2200" dirty="0"/>
                    </a:p>
                  </a:txBody>
                  <a:tcPr marL="68581" marR="68581" marT="91441" marB="91441">
                    <a:solidFill>
                      <a:srgbClr val="CCCCCC"/>
                    </a:solidFill>
                  </a:tcPr>
                </a:tc>
                <a:tc>
                  <a:txBody>
                    <a:bodyPr/>
                    <a:lstStyle/>
                    <a:p>
                      <a:pPr marL="0" lvl="0" indent="0" algn="l" rtl="0">
                        <a:spcBef>
                          <a:spcPts val="0"/>
                        </a:spcBef>
                        <a:spcAft>
                          <a:spcPts val="0"/>
                        </a:spcAft>
                        <a:buNone/>
                      </a:pPr>
                      <a:r>
                        <a:rPr lang="en-US" sz="2200"/>
                        <a:t>Sex</a:t>
                      </a:r>
                      <a:endParaRPr sz="2200"/>
                    </a:p>
                  </a:txBody>
                  <a:tcPr marL="68581" marR="68581" marT="91441" marB="91441">
                    <a:solidFill>
                      <a:srgbClr val="CCCCCC"/>
                    </a:solidFill>
                  </a:tcPr>
                </a:tc>
                <a:tc>
                  <a:txBody>
                    <a:bodyPr/>
                    <a:lstStyle/>
                    <a:p>
                      <a:pPr marL="0" lvl="0" indent="0" algn="l" rtl="0">
                        <a:spcBef>
                          <a:spcPts val="0"/>
                        </a:spcBef>
                        <a:spcAft>
                          <a:spcPts val="0"/>
                        </a:spcAft>
                        <a:buNone/>
                      </a:pPr>
                      <a:r>
                        <a:rPr lang="en-US" sz="2200"/>
                        <a:t>TRUE</a:t>
                      </a:r>
                      <a:endParaRPr sz="2200"/>
                    </a:p>
                  </a:txBody>
                  <a:tcPr marL="68581" marR="68581" marT="91441" marB="91441">
                    <a:solidFill>
                      <a:srgbClr val="CCCCCC"/>
                    </a:solidFill>
                  </a:tcPr>
                </a:tc>
                <a:tc>
                  <a:txBody>
                    <a:bodyPr/>
                    <a:lstStyle/>
                    <a:p>
                      <a:pPr marL="0" lvl="0" indent="0" algn="l" rtl="0">
                        <a:spcBef>
                          <a:spcPts val="0"/>
                        </a:spcBef>
                        <a:spcAft>
                          <a:spcPts val="0"/>
                        </a:spcAft>
                        <a:buNone/>
                      </a:pPr>
                      <a:r>
                        <a:rPr lang="en-US" sz="2200"/>
                        <a:t>Female</a:t>
                      </a:r>
                      <a:endParaRPr sz="2200"/>
                    </a:p>
                  </a:txBody>
                  <a:tcPr marL="68581" marR="68581" marT="91441" marB="91441">
                    <a:solidFill>
                      <a:srgbClr val="CCCCCC"/>
                    </a:solidFill>
                  </a:tcPr>
                </a:tc>
                <a:extLst>
                  <a:ext uri="{0D108BD9-81ED-4DB2-BD59-A6C34878D82A}">
                    <a16:rowId xmlns:a16="http://schemas.microsoft.com/office/drawing/2014/main" val="10001"/>
                  </a:ext>
                </a:extLst>
              </a:tr>
              <a:tr h="518220">
                <a:tc>
                  <a:txBody>
                    <a:bodyPr/>
                    <a:lstStyle/>
                    <a:p>
                      <a:pPr marL="0" lvl="0" indent="0" algn="l" rtl="0">
                        <a:spcBef>
                          <a:spcPts val="0"/>
                        </a:spcBef>
                        <a:spcAft>
                          <a:spcPts val="0"/>
                        </a:spcAft>
                        <a:buClr>
                          <a:schemeClr val="dk1"/>
                        </a:buClr>
                        <a:buSzPts val="1100"/>
                        <a:buFont typeface="Arial"/>
                        <a:buNone/>
                      </a:pPr>
                      <a:r>
                        <a:rPr lang="en-US" sz="2200">
                          <a:solidFill>
                            <a:schemeClr val="dk1"/>
                          </a:solidFill>
                        </a:rPr>
                        <a:t>Marie</a:t>
                      </a:r>
                      <a:endParaRPr sz="2200"/>
                    </a:p>
                  </a:txBody>
                  <a:tcPr marL="68581" marR="68581" marT="91441" marB="91441">
                    <a:solidFill>
                      <a:srgbClr val="F3F3F3"/>
                    </a:solidFill>
                  </a:tcPr>
                </a:tc>
                <a:tc>
                  <a:txBody>
                    <a:bodyPr/>
                    <a:lstStyle/>
                    <a:p>
                      <a:pPr marL="0" lvl="0" indent="0" algn="l" rtl="0">
                        <a:spcBef>
                          <a:spcPts val="0"/>
                        </a:spcBef>
                        <a:spcAft>
                          <a:spcPts val="0"/>
                        </a:spcAft>
                        <a:buNone/>
                      </a:pPr>
                      <a:r>
                        <a:rPr lang="en-US" sz="2200"/>
                        <a:t>Born</a:t>
                      </a:r>
                      <a:endParaRPr sz="2200"/>
                    </a:p>
                  </a:txBody>
                  <a:tcPr marL="68581" marR="68581" marT="91441" marB="91441">
                    <a:solidFill>
                      <a:srgbClr val="F3F3F3"/>
                    </a:solidFill>
                  </a:tcPr>
                </a:tc>
                <a:tc>
                  <a:txBody>
                    <a:bodyPr/>
                    <a:lstStyle/>
                    <a:p>
                      <a:pPr marL="0" lvl="0" indent="0" algn="l" rtl="0">
                        <a:spcBef>
                          <a:spcPts val="0"/>
                        </a:spcBef>
                        <a:spcAft>
                          <a:spcPts val="0"/>
                        </a:spcAft>
                        <a:buClr>
                          <a:schemeClr val="dk1"/>
                        </a:buClr>
                        <a:buSzPts val="1100"/>
                        <a:buFont typeface="Arial"/>
                        <a:buNone/>
                      </a:pPr>
                      <a:r>
                        <a:rPr lang="en-US" sz="2200">
                          <a:solidFill>
                            <a:schemeClr val="dk1"/>
                          </a:solidFill>
                        </a:rPr>
                        <a:t>TRUE</a:t>
                      </a:r>
                      <a:endParaRPr sz="2200"/>
                    </a:p>
                  </a:txBody>
                  <a:tcPr marL="68581" marR="68581" marT="91441" marB="91441">
                    <a:solidFill>
                      <a:srgbClr val="F3F3F3"/>
                    </a:solidFill>
                  </a:tcPr>
                </a:tc>
                <a:tc>
                  <a:txBody>
                    <a:bodyPr/>
                    <a:lstStyle/>
                    <a:p>
                      <a:pPr marL="0" lvl="0" indent="0" algn="l" rtl="0">
                        <a:spcBef>
                          <a:spcPts val="0"/>
                        </a:spcBef>
                        <a:spcAft>
                          <a:spcPts val="0"/>
                        </a:spcAft>
                        <a:buNone/>
                      </a:pPr>
                      <a:r>
                        <a:rPr lang="en-US" sz="2200"/>
                        <a:t>3.3.1932</a:t>
                      </a:r>
                      <a:endParaRPr sz="2200"/>
                    </a:p>
                  </a:txBody>
                  <a:tcPr marL="68581" marR="68581" marT="91441" marB="91441">
                    <a:solidFill>
                      <a:srgbClr val="F3F3F3"/>
                    </a:solidFill>
                  </a:tcPr>
                </a:tc>
                <a:extLst>
                  <a:ext uri="{0D108BD9-81ED-4DB2-BD59-A6C34878D82A}">
                    <a16:rowId xmlns:a16="http://schemas.microsoft.com/office/drawing/2014/main" val="10002"/>
                  </a:ext>
                </a:extLst>
              </a:tr>
              <a:tr h="853558">
                <a:tc>
                  <a:txBody>
                    <a:bodyPr/>
                    <a:lstStyle/>
                    <a:p>
                      <a:pPr marL="0" lvl="0" indent="0" algn="l" rtl="0">
                        <a:spcBef>
                          <a:spcPts val="0"/>
                        </a:spcBef>
                        <a:spcAft>
                          <a:spcPts val="0"/>
                        </a:spcAft>
                        <a:buClr>
                          <a:schemeClr val="dk1"/>
                        </a:buClr>
                        <a:buSzPts val="1100"/>
                        <a:buFont typeface="Arial"/>
                        <a:buNone/>
                      </a:pPr>
                      <a:r>
                        <a:rPr lang="en-US" sz="2200">
                          <a:solidFill>
                            <a:schemeClr val="dk1"/>
                          </a:solidFill>
                        </a:rPr>
                        <a:t>Marie</a:t>
                      </a:r>
                      <a:endParaRPr sz="2200"/>
                    </a:p>
                  </a:txBody>
                  <a:tcPr marL="68581" marR="68581" marT="91441" marB="91441">
                    <a:solidFill>
                      <a:srgbClr val="CCCCCC"/>
                    </a:solidFill>
                  </a:tcPr>
                </a:tc>
                <a:tc>
                  <a:txBody>
                    <a:bodyPr/>
                    <a:lstStyle/>
                    <a:p>
                      <a:pPr marL="0" lvl="0" indent="0" algn="l" rtl="0">
                        <a:spcBef>
                          <a:spcPts val="0"/>
                        </a:spcBef>
                        <a:spcAft>
                          <a:spcPts val="0"/>
                        </a:spcAft>
                        <a:buNone/>
                      </a:pPr>
                      <a:r>
                        <a:rPr lang="en-US" sz="2200" dirty="0"/>
                        <a:t>Died</a:t>
                      </a:r>
                      <a:endParaRPr sz="2200" dirty="0"/>
                    </a:p>
                  </a:txBody>
                  <a:tcPr marL="68581" marR="68581" marT="91441" marB="91441">
                    <a:solidFill>
                      <a:srgbClr val="CCCCCC"/>
                    </a:solidFill>
                  </a:tcPr>
                </a:tc>
                <a:tc>
                  <a:txBody>
                    <a:bodyPr/>
                    <a:lstStyle/>
                    <a:p>
                      <a:pPr marL="0" lvl="0" indent="0" algn="l" rtl="0">
                        <a:spcBef>
                          <a:spcPts val="0"/>
                        </a:spcBef>
                        <a:spcAft>
                          <a:spcPts val="0"/>
                        </a:spcAft>
                        <a:buClr>
                          <a:schemeClr val="dk1"/>
                        </a:buClr>
                        <a:buSzPts val="1100"/>
                        <a:buFont typeface="Arial"/>
                        <a:buNone/>
                      </a:pPr>
                      <a:r>
                        <a:rPr lang="en-US" sz="2200" dirty="0">
                          <a:solidFill>
                            <a:schemeClr val="dk1"/>
                          </a:solidFill>
                        </a:rPr>
                        <a:t>TRUE</a:t>
                      </a:r>
                      <a:endParaRPr sz="2200" dirty="0"/>
                    </a:p>
                  </a:txBody>
                  <a:tcPr marL="68581" marR="68581" marT="91441" marB="91441">
                    <a:solidFill>
                      <a:srgbClr val="CCCCCC"/>
                    </a:solidFill>
                  </a:tcPr>
                </a:tc>
                <a:tc>
                  <a:txBody>
                    <a:bodyPr/>
                    <a:lstStyle/>
                    <a:p>
                      <a:pPr marL="0" lvl="0" indent="0" algn="l" rtl="0">
                        <a:spcBef>
                          <a:spcPts val="0"/>
                        </a:spcBef>
                        <a:spcAft>
                          <a:spcPts val="0"/>
                        </a:spcAft>
                        <a:buNone/>
                      </a:pPr>
                      <a:r>
                        <a:rPr lang="en-US" sz="2200"/>
                        <a:t>12.1.2005</a:t>
                      </a:r>
                      <a:endParaRPr sz="2200"/>
                    </a:p>
                  </a:txBody>
                  <a:tcPr marL="68581" marR="68581" marT="91441" marB="91441">
                    <a:solidFill>
                      <a:srgbClr val="CCCCCC"/>
                    </a:solidFill>
                  </a:tcPr>
                </a:tc>
                <a:extLst>
                  <a:ext uri="{0D108BD9-81ED-4DB2-BD59-A6C34878D82A}">
                    <a16:rowId xmlns:a16="http://schemas.microsoft.com/office/drawing/2014/main" val="10003"/>
                  </a:ext>
                </a:extLst>
              </a:tr>
              <a:tr h="518220">
                <a:tc>
                  <a:txBody>
                    <a:bodyPr/>
                    <a:lstStyle/>
                    <a:p>
                      <a:pPr marL="0" lvl="0" indent="0" algn="l" rtl="0">
                        <a:spcBef>
                          <a:spcPts val="0"/>
                        </a:spcBef>
                        <a:spcAft>
                          <a:spcPts val="0"/>
                        </a:spcAft>
                        <a:buClr>
                          <a:schemeClr val="dk1"/>
                        </a:buClr>
                        <a:buSzPts val="1100"/>
                        <a:buFont typeface="Arial"/>
                        <a:buNone/>
                      </a:pPr>
                      <a:r>
                        <a:rPr lang="en-US" sz="2200">
                          <a:solidFill>
                            <a:schemeClr val="dk1"/>
                          </a:solidFill>
                        </a:rPr>
                        <a:t>Marie</a:t>
                      </a:r>
                      <a:endParaRPr sz="2200"/>
                    </a:p>
                  </a:txBody>
                  <a:tcPr marL="68581" marR="68581" marT="91441" marB="91441">
                    <a:solidFill>
                      <a:srgbClr val="F3F3F3"/>
                    </a:solidFill>
                  </a:tcPr>
                </a:tc>
                <a:tc>
                  <a:txBody>
                    <a:bodyPr/>
                    <a:lstStyle/>
                    <a:p>
                      <a:pPr marL="0" lvl="0" indent="0" algn="l" rtl="0">
                        <a:spcBef>
                          <a:spcPts val="0"/>
                        </a:spcBef>
                        <a:spcAft>
                          <a:spcPts val="0"/>
                        </a:spcAft>
                        <a:buNone/>
                      </a:pPr>
                      <a:r>
                        <a:rPr lang="en-US" sz="2200"/>
                        <a:t>RefArea</a:t>
                      </a:r>
                      <a:endParaRPr sz="2200"/>
                    </a:p>
                  </a:txBody>
                  <a:tcPr marL="68581" marR="68581" marT="91441" marB="91441">
                    <a:solidFill>
                      <a:srgbClr val="F3F3F3"/>
                    </a:solidFill>
                  </a:tcPr>
                </a:tc>
                <a:tc>
                  <a:txBody>
                    <a:bodyPr/>
                    <a:lstStyle/>
                    <a:p>
                      <a:pPr marL="0" lvl="0" indent="0" algn="l" rtl="0">
                        <a:spcBef>
                          <a:spcPts val="0"/>
                        </a:spcBef>
                        <a:spcAft>
                          <a:spcPts val="0"/>
                        </a:spcAft>
                        <a:buClr>
                          <a:schemeClr val="dk1"/>
                        </a:buClr>
                        <a:buSzPts val="1100"/>
                        <a:buFont typeface="Arial"/>
                        <a:buNone/>
                      </a:pPr>
                      <a:r>
                        <a:rPr lang="en-US" sz="2200">
                          <a:solidFill>
                            <a:schemeClr val="dk1"/>
                          </a:solidFill>
                        </a:rPr>
                        <a:t>TRUE</a:t>
                      </a:r>
                      <a:endParaRPr sz="2200"/>
                    </a:p>
                  </a:txBody>
                  <a:tcPr marL="68581" marR="68581" marT="91441" marB="91441">
                    <a:solidFill>
                      <a:srgbClr val="F3F3F3"/>
                    </a:solidFill>
                  </a:tcPr>
                </a:tc>
                <a:tc>
                  <a:txBody>
                    <a:bodyPr/>
                    <a:lstStyle/>
                    <a:p>
                      <a:pPr marL="0" lvl="0" indent="0" algn="l" rtl="0">
                        <a:spcBef>
                          <a:spcPts val="0"/>
                        </a:spcBef>
                        <a:spcAft>
                          <a:spcPts val="0"/>
                        </a:spcAft>
                        <a:buNone/>
                      </a:pPr>
                      <a:r>
                        <a:rPr lang="en-US" sz="2200"/>
                        <a:t>Newport</a:t>
                      </a:r>
                      <a:endParaRPr sz="2200"/>
                    </a:p>
                  </a:txBody>
                  <a:tcPr marL="68581" marR="68581" marT="91441" marB="91441">
                    <a:solidFill>
                      <a:srgbClr val="F3F3F3"/>
                    </a:solidFill>
                  </a:tcPr>
                </a:tc>
                <a:extLst>
                  <a:ext uri="{0D108BD9-81ED-4DB2-BD59-A6C34878D82A}">
                    <a16:rowId xmlns:a16="http://schemas.microsoft.com/office/drawing/2014/main" val="10004"/>
                  </a:ext>
                </a:extLst>
              </a:tr>
              <a:tr h="518220">
                <a:tc>
                  <a:txBody>
                    <a:bodyPr/>
                    <a:lstStyle/>
                    <a:p>
                      <a:pPr marL="0" lvl="0" indent="0" algn="l" rtl="0">
                        <a:spcBef>
                          <a:spcPts val="0"/>
                        </a:spcBef>
                        <a:spcAft>
                          <a:spcPts val="0"/>
                        </a:spcAft>
                        <a:buClr>
                          <a:schemeClr val="dk1"/>
                        </a:buClr>
                        <a:buSzPts val="1100"/>
                        <a:buFont typeface="Arial"/>
                        <a:buNone/>
                      </a:pPr>
                      <a:r>
                        <a:rPr lang="en-US" sz="2200">
                          <a:solidFill>
                            <a:schemeClr val="dk1"/>
                          </a:solidFill>
                        </a:rPr>
                        <a:t>Marie</a:t>
                      </a:r>
                      <a:endParaRPr sz="2200"/>
                    </a:p>
                  </a:txBody>
                  <a:tcPr marL="68581" marR="68581" marT="91441" marB="91441">
                    <a:solidFill>
                      <a:srgbClr val="CCCCCC"/>
                    </a:solidFill>
                  </a:tcPr>
                </a:tc>
                <a:tc>
                  <a:txBody>
                    <a:bodyPr/>
                    <a:lstStyle/>
                    <a:p>
                      <a:pPr marL="0" lvl="0" indent="0" algn="l" rtl="0">
                        <a:spcBef>
                          <a:spcPts val="0"/>
                        </a:spcBef>
                        <a:spcAft>
                          <a:spcPts val="0"/>
                        </a:spcAft>
                        <a:buNone/>
                      </a:pPr>
                      <a:r>
                        <a:rPr lang="en-US" sz="2200"/>
                        <a:t>Longevity</a:t>
                      </a:r>
                      <a:endParaRPr sz="2200"/>
                    </a:p>
                  </a:txBody>
                  <a:tcPr marL="68581" marR="68581" marT="91441" marB="91441">
                    <a:solidFill>
                      <a:srgbClr val="CCCCCC"/>
                    </a:solidFill>
                  </a:tcPr>
                </a:tc>
                <a:tc>
                  <a:txBody>
                    <a:bodyPr/>
                    <a:lstStyle/>
                    <a:p>
                      <a:pPr marL="0" lvl="0" indent="0" algn="l" rtl="0">
                        <a:spcBef>
                          <a:spcPts val="0"/>
                        </a:spcBef>
                        <a:spcAft>
                          <a:spcPts val="0"/>
                        </a:spcAft>
                        <a:buClr>
                          <a:schemeClr val="dk1"/>
                        </a:buClr>
                        <a:buSzPts val="1100"/>
                        <a:buFont typeface="Arial"/>
                        <a:buNone/>
                      </a:pPr>
                      <a:r>
                        <a:rPr lang="en-US" sz="2200">
                          <a:solidFill>
                            <a:schemeClr val="dk1"/>
                          </a:solidFill>
                        </a:rPr>
                        <a:t>TRUE</a:t>
                      </a:r>
                      <a:endParaRPr sz="2200"/>
                    </a:p>
                  </a:txBody>
                  <a:tcPr marL="68581" marR="68581" marT="91441" marB="91441">
                    <a:solidFill>
                      <a:srgbClr val="CCCCCC"/>
                    </a:solidFill>
                  </a:tcPr>
                </a:tc>
                <a:tc>
                  <a:txBody>
                    <a:bodyPr/>
                    <a:lstStyle/>
                    <a:p>
                      <a:pPr marL="0" lvl="0" indent="0" algn="l" rtl="0">
                        <a:spcBef>
                          <a:spcPts val="0"/>
                        </a:spcBef>
                        <a:spcAft>
                          <a:spcPts val="0"/>
                        </a:spcAft>
                        <a:buNone/>
                      </a:pPr>
                      <a:r>
                        <a:rPr lang="en-US" sz="2200"/>
                        <a:t>Cardiff</a:t>
                      </a:r>
                      <a:endParaRPr sz="2200"/>
                    </a:p>
                  </a:txBody>
                  <a:tcPr marL="68581" marR="68581" marT="91441" marB="91441">
                    <a:solidFill>
                      <a:srgbClr val="CCCCCC"/>
                    </a:solidFill>
                  </a:tcPr>
                </a:tc>
                <a:extLst>
                  <a:ext uri="{0D108BD9-81ED-4DB2-BD59-A6C34878D82A}">
                    <a16:rowId xmlns:a16="http://schemas.microsoft.com/office/drawing/2014/main" val="10005"/>
                  </a:ext>
                </a:extLst>
              </a:tr>
              <a:tr h="518220">
                <a:tc>
                  <a:txBody>
                    <a:bodyPr/>
                    <a:lstStyle/>
                    <a:p>
                      <a:pPr marL="0" lvl="0" indent="0" algn="l" rtl="0">
                        <a:spcBef>
                          <a:spcPts val="0"/>
                        </a:spcBef>
                        <a:spcAft>
                          <a:spcPts val="0"/>
                        </a:spcAft>
                        <a:buClr>
                          <a:schemeClr val="dk1"/>
                        </a:buClr>
                        <a:buSzPts val="1100"/>
                        <a:buFont typeface="Arial"/>
                        <a:buNone/>
                      </a:pPr>
                      <a:r>
                        <a:rPr lang="en-US" sz="2200">
                          <a:solidFill>
                            <a:schemeClr val="dk1"/>
                          </a:solidFill>
                        </a:rPr>
                        <a:t>Henry</a:t>
                      </a:r>
                      <a:endParaRPr sz="2200"/>
                    </a:p>
                  </a:txBody>
                  <a:tcPr marL="68581" marR="68581" marT="91441" marB="91441">
                    <a:solidFill>
                      <a:srgbClr val="F3F3F3"/>
                    </a:solidFill>
                  </a:tcPr>
                </a:tc>
                <a:tc>
                  <a:txBody>
                    <a:bodyPr/>
                    <a:lstStyle/>
                    <a:p>
                      <a:pPr marL="0" lvl="0" indent="0" algn="l" rtl="0">
                        <a:spcBef>
                          <a:spcPts val="0"/>
                        </a:spcBef>
                        <a:spcAft>
                          <a:spcPts val="0"/>
                        </a:spcAft>
                        <a:buNone/>
                      </a:pPr>
                      <a:r>
                        <a:rPr lang="en-US" sz="2200" dirty="0"/>
                        <a:t>Sex</a:t>
                      </a:r>
                      <a:endParaRPr sz="2200" dirty="0"/>
                    </a:p>
                  </a:txBody>
                  <a:tcPr marL="68581" marR="68581" marT="91441" marB="91441">
                    <a:solidFill>
                      <a:srgbClr val="F3F3F3"/>
                    </a:solidFill>
                  </a:tcPr>
                </a:tc>
                <a:tc>
                  <a:txBody>
                    <a:bodyPr/>
                    <a:lstStyle/>
                    <a:p>
                      <a:pPr marL="0" lvl="0" indent="0" algn="l" rtl="0">
                        <a:spcBef>
                          <a:spcPts val="0"/>
                        </a:spcBef>
                        <a:spcAft>
                          <a:spcPts val="0"/>
                        </a:spcAft>
                        <a:buClr>
                          <a:schemeClr val="dk1"/>
                        </a:buClr>
                        <a:buSzPts val="1100"/>
                        <a:buFont typeface="Arial"/>
                        <a:buNone/>
                      </a:pPr>
                      <a:r>
                        <a:rPr lang="en-US" sz="2200">
                          <a:solidFill>
                            <a:schemeClr val="dk1"/>
                          </a:solidFill>
                        </a:rPr>
                        <a:t>TRUE</a:t>
                      </a:r>
                      <a:endParaRPr sz="2200"/>
                    </a:p>
                  </a:txBody>
                  <a:tcPr marL="68581" marR="68581" marT="91441" marB="91441">
                    <a:solidFill>
                      <a:srgbClr val="F3F3F3"/>
                    </a:solidFill>
                  </a:tcPr>
                </a:tc>
                <a:tc>
                  <a:txBody>
                    <a:bodyPr/>
                    <a:lstStyle/>
                    <a:p>
                      <a:pPr marL="0" lvl="0" indent="0" algn="l" rtl="0">
                        <a:spcBef>
                          <a:spcPts val="0"/>
                        </a:spcBef>
                        <a:spcAft>
                          <a:spcPts val="0"/>
                        </a:spcAft>
                        <a:buNone/>
                      </a:pPr>
                      <a:r>
                        <a:rPr lang="en-US" sz="2200"/>
                        <a:t>Male</a:t>
                      </a:r>
                      <a:endParaRPr sz="2200"/>
                    </a:p>
                  </a:txBody>
                  <a:tcPr marL="68581" marR="68581" marT="91441" marB="91441">
                    <a:solidFill>
                      <a:srgbClr val="F3F3F3"/>
                    </a:solidFill>
                  </a:tcPr>
                </a:tc>
                <a:extLst>
                  <a:ext uri="{0D108BD9-81ED-4DB2-BD59-A6C34878D82A}">
                    <a16:rowId xmlns:a16="http://schemas.microsoft.com/office/drawing/2014/main" val="10006"/>
                  </a:ext>
                </a:extLst>
              </a:tr>
              <a:tr h="518220">
                <a:tc>
                  <a:txBody>
                    <a:bodyPr/>
                    <a:lstStyle/>
                    <a:p>
                      <a:pPr marL="0" lvl="0" indent="0" algn="l" rtl="0">
                        <a:spcBef>
                          <a:spcPts val="0"/>
                        </a:spcBef>
                        <a:spcAft>
                          <a:spcPts val="0"/>
                        </a:spcAft>
                        <a:buClr>
                          <a:schemeClr val="dk1"/>
                        </a:buClr>
                        <a:buSzPts val="1100"/>
                        <a:buFont typeface="Arial"/>
                        <a:buNone/>
                      </a:pPr>
                      <a:r>
                        <a:rPr lang="en-US" sz="2200">
                          <a:solidFill>
                            <a:schemeClr val="dk1"/>
                          </a:solidFill>
                        </a:rPr>
                        <a:t>Henry</a:t>
                      </a:r>
                      <a:endParaRPr sz="2200"/>
                    </a:p>
                  </a:txBody>
                  <a:tcPr marL="68581" marR="68581" marT="91441" marB="91441">
                    <a:solidFill>
                      <a:srgbClr val="CCCCCC"/>
                    </a:solidFill>
                  </a:tcPr>
                </a:tc>
                <a:tc>
                  <a:txBody>
                    <a:bodyPr/>
                    <a:lstStyle/>
                    <a:p>
                      <a:pPr marL="0" lvl="0" indent="0" algn="l" rtl="0">
                        <a:spcBef>
                          <a:spcPts val="0"/>
                        </a:spcBef>
                        <a:spcAft>
                          <a:spcPts val="0"/>
                        </a:spcAft>
                        <a:buNone/>
                      </a:pPr>
                      <a:r>
                        <a:rPr lang="en-US" sz="2200"/>
                        <a:t>Born</a:t>
                      </a:r>
                      <a:endParaRPr sz="2200"/>
                    </a:p>
                  </a:txBody>
                  <a:tcPr marL="68581" marR="68581" marT="91441" marB="91441">
                    <a:solidFill>
                      <a:srgbClr val="CCCCCC"/>
                    </a:solidFill>
                  </a:tcPr>
                </a:tc>
                <a:tc>
                  <a:txBody>
                    <a:bodyPr/>
                    <a:lstStyle/>
                    <a:p>
                      <a:pPr marL="0" lvl="0" indent="0" algn="l" rtl="0">
                        <a:spcBef>
                          <a:spcPts val="0"/>
                        </a:spcBef>
                        <a:spcAft>
                          <a:spcPts val="0"/>
                        </a:spcAft>
                        <a:buClr>
                          <a:schemeClr val="dk1"/>
                        </a:buClr>
                        <a:buSzPts val="1100"/>
                        <a:buFont typeface="Arial"/>
                        <a:buNone/>
                      </a:pPr>
                      <a:r>
                        <a:rPr lang="en-US" sz="2200" dirty="0">
                          <a:solidFill>
                            <a:schemeClr val="dk1"/>
                          </a:solidFill>
                        </a:rPr>
                        <a:t>TRUE</a:t>
                      </a:r>
                      <a:endParaRPr sz="2200" dirty="0"/>
                    </a:p>
                  </a:txBody>
                  <a:tcPr marL="68581" marR="68581" marT="91441" marB="91441">
                    <a:solidFill>
                      <a:srgbClr val="CCCCCC"/>
                    </a:solidFill>
                  </a:tcPr>
                </a:tc>
                <a:tc>
                  <a:txBody>
                    <a:bodyPr/>
                    <a:lstStyle/>
                    <a:p>
                      <a:pPr marL="0" lvl="0" indent="0" algn="l" rtl="0">
                        <a:spcBef>
                          <a:spcPts val="0"/>
                        </a:spcBef>
                        <a:spcAft>
                          <a:spcPts val="0"/>
                        </a:spcAft>
                        <a:buNone/>
                      </a:pPr>
                      <a:r>
                        <a:rPr lang="en-US" sz="2200" dirty="0"/>
                        <a:t>8.8.1929</a:t>
                      </a:r>
                      <a:endParaRPr sz="2200" dirty="0"/>
                    </a:p>
                  </a:txBody>
                  <a:tcPr marL="68581" marR="68581" marT="91441" marB="91441">
                    <a:solidFill>
                      <a:srgbClr val="CCCCCC"/>
                    </a:solidFill>
                  </a:tcPr>
                </a:tc>
                <a:extLst>
                  <a:ext uri="{0D108BD9-81ED-4DB2-BD59-A6C34878D82A}">
                    <a16:rowId xmlns:a16="http://schemas.microsoft.com/office/drawing/2014/main" val="10007"/>
                  </a:ext>
                </a:extLst>
              </a:tr>
            </a:tbl>
          </a:graphicData>
        </a:graphic>
      </p:graphicFrame>
      <p:sp>
        <p:nvSpPr>
          <p:cNvPr id="166" name="Google Shape;166;g78e518e41e_0_18"/>
          <p:cNvSpPr txBox="1"/>
          <p:nvPr/>
        </p:nvSpPr>
        <p:spPr>
          <a:xfrm>
            <a:off x="1455486" y="3430588"/>
            <a:ext cx="2612478" cy="900156"/>
          </a:xfrm>
          <a:prstGeom prst="rect">
            <a:avLst/>
          </a:prstGeom>
          <a:noFill/>
          <a:ln>
            <a:noFill/>
          </a:ln>
        </p:spPr>
        <p:txBody>
          <a:bodyPr spcFirstLastPara="1" wrap="square" lIns="87269" tIns="87269" rIns="87269" bIns="87269" anchor="t" anchorCtr="0">
            <a:noAutofit/>
          </a:bodyPr>
          <a:lstStyle/>
          <a:p>
            <a:r>
              <a:rPr lang="en-US" sz="2701" dirty="0">
                <a:latin typeface="Calibri"/>
                <a:ea typeface="Calibri"/>
                <a:cs typeface="Calibri"/>
                <a:sym typeface="Calibri"/>
              </a:rPr>
              <a:t>Measure identifier</a:t>
            </a:r>
            <a:endParaRPr sz="2701" dirty="0">
              <a:latin typeface="Calibri"/>
              <a:ea typeface="Calibri"/>
              <a:cs typeface="Calibri"/>
              <a:sym typeface="Calibri"/>
            </a:endParaRPr>
          </a:p>
        </p:txBody>
      </p:sp>
      <p:sp>
        <p:nvSpPr>
          <p:cNvPr id="167" name="Google Shape;167;g78e518e41e_0_18"/>
          <p:cNvSpPr txBox="1"/>
          <p:nvPr/>
        </p:nvSpPr>
        <p:spPr>
          <a:xfrm>
            <a:off x="728228" y="4438081"/>
            <a:ext cx="2612478" cy="900156"/>
          </a:xfrm>
          <a:prstGeom prst="rect">
            <a:avLst/>
          </a:prstGeom>
          <a:noFill/>
          <a:ln>
            <a:noFill/>
          </a:ln>
        </p:spPr>
        <p:txBody>
          <a:bodyPr spcFirstLastPara="1" wrap="square" lIns="87269" tIns="87269" rIns="87269" bIns="87269" anchor="t" anchorCtr="0">
            <a:noAutofit/>
          </a:bodyPr>
          <a:lstStyle/>
          <a:p>
            <a:r>
              <a:rPr lang="en-US" sz="2701" dirty="0">
                <a:latin typeface="Calibri"/>
                <a:ea typeface="Calibri"/>
                <a:cs typeface="Calibri"/>
                <a:sym typeface="Calibri"/>
              </a:rPr>
              <a:t>Value attribute</a:t>
            </a:r>
            <a:endParaRPr sz="2701" dirty="0">
              <a:latin typeface="Calibri"/>
              <a:ea typeface="Calibri"/>
              <a:cs typeface="Calibri"/>
              <a:sym typeface="Calibri"/>
            </a:endParaRPr>
          </a:p>
        </p:txBody>
      </p:sp>
      <p:sp>
        <p:nvSpPr>
          <p:cNvPr id="168" name="Google Shape;168;g78e518e41e_0_18"/>
          <p:cNvSpPr txBox="1"/>
          <p:nvPr/>
        </p:nvSpPr>
        <p:spPr>
          <a:xfrm>
            <a:off x="533324" y="5422265"/>
            <a:ext cx="2612478" cy="900156"/>
          </a:xfrm>
          <a:prstGeom prst="rect">
            <a:avLst/>
          </a:prstGeom>
          <a:noFill/>
          <a:ln>
            <a:noFill/>
          </a:ln>
        </p:spPr>
        <p:txBody>
          <a:bodyPr spcFirstLastPara="1" wrap="square" lIns="87269" tIns="87269" rIns="87269" bIns="87269" anchor="t" anchorCtr="0">
            <a:noAutofit/>
          </a:bodyPr>
          <a:lstStyle/>
          <a:p>
            <a:r>
              <a:rPr lang="en-US" sz="2701" dirty="0">
                <a:latin typeface="Calibri"/>
                <a:ea typeface="Calibri"/>
                <a:cs typeface="Calibri"/>
                <a:sym typeface="Calibri"/>
              </a:rPr>
              <a:t>Value </a:t>
            </a:r>
            <a:r>
              <a:rPr lang="en-US" sz="2701" dirty="0" err="1">
                <a:latin typeface="Calibri"/>
                <a:ea typeface="Calibri"/>
                <a:cs typeface="Calibri"/>
                <a:sym typeface="Calibri"/>
              </a:rPr>
              <a:t>DataPoint</a:t>
            </a:r>
            <a:endParaRPr sz="2701" dirty="0">
              <a:latin typeface="Calibri"/>
              <a:ea typeface="Calibri"/>
              <a:cs typeface="Calibri"/>
              <a:sym typeface="Calibri"/>
            </a:endParaRPr>
          </a:p>
        </p:txBody>
      </p:sp>
      <p:cxnSp>
        <p:nvCxnSpPr>
          <p:cNvPr id="169" name="Google Shape;169;g78e518e41e_0_18"/>
          <p:cNvCxnSpPr>
            <a:endCxn id="18" idx="1"/>
          </p:cNvCxnSpPr>
          <p:nvPr/>
        </p:nvCxnSpPr>
        <p:spPr>
          <a:xfrm flipV="1">
            <a:off x="3114189" y="3983380"/>
            <a:ext cx="1674694" cy="3188"/>
          </a:xfrm>
          <a:prstGeom prst="straightConnector1">
            <a:avLst/>
          </a:prstGeom>
          <a:noFill/>
          <a:ln w="28575" cap="flat" cmpd="sng">
            <a:solidFill>
              <a:srgbClr val="FF0000"/>
            </a:solidFill>
            <a:prstDash val="solid"/>
            <a:round/>
            <a:headEnd type="none" w="med" len="med"/>
            <a:tailEnd type="triangle" w="med" len="med"/>
          </a:ln>
        </p:spPr>
      </p:cxnSp>
      <p:cxnSp>
        <p:nvCxnSpPr>
          <p:cNvPr id="170" name="Google Shape;170;g78e518e41e_0_18"/>
          <p:cNvCxnSpPr/>
          <p:nvPr/>
        </p:nvCxnSpPr>
        <p:spPr>
          <a:xfrm rot="10800000" flipH="1">
            <a:off x="2954182" y="2916881"/>
            <a:ext cx="516690" cy="4501"/>
          </a:xfrm>
          <a:prstGeom prst="straightConnector1">
            <a:avLst/>
          </a:prstGeom>
          <a:noFill/>
          <a:ln w="28575" cap="flat" cmpd="sng">
            <a:solidFill>
              <a:srgbClr val="FF0000"/>
            </a:solidFill>
            <a:prstDash val="solid"/>
            <a:round/>
            <a:headEnd type="none" w="med" len="med"/>
            <a:tailEnd type="triangle" w="med" len="med"/>
          </a:ln>
        </p:spPr>
      </p:cxnSp>
      <p:cxnSp>
        <p:nvCxnSpPr>
          <p:cNvPr id="171" name="Google Shape;171;g78e518e41e_0_18"/>
          <p:cNvCxnSpPr/>
          <p:nvPr/>
        </p:nvCxnSpPr>
        <p:spPr>
          <a:xfrm rot="10800000" flipH="1">
            <a:off x="3060168" y="4834211"/>
            <a:ext cx="3055804" cy="15603"/>
          </a:xfrm>
          <a:prstGeom prst="straightConnector1">
            <a:avLst/>
          </a:prstGeom>
          <a:noFill/>
          <a:ln w="28575" cap="flat" cmpd="sng">
            <a:solidFill>
              <a:srgbClr val="FF0000"/>
            </a:solidFill>
            <a:prstDash val="solid"/>
            <a:round/>
            <a:headEnd type="none" w="med" len="med"/>
            <a:tailEnd type="triangle" w="med" len="med"/>
          </a:ln>
        </p:spPr>
      </p:cxnSp>
      <p:cxnSp>
        <p:nvCxnSpPr>
          <p:cNvPr id="172" name="Google Shape;172;g78e518e41e_0_18"/>
          <p:cNvCxnSpPr/>
          <p:nvPr/>
        </p:nvCxnSpPr>
        <p:spPr>
          <a:xfrm>
            <a:off x="2954183" y="5839197"/>
            <a:ext cx="4392087" cy="3301"/>
          </a:xfrm>
          <a:prstGeom prst="straightConnector1">
            <a:avLst/>
          </a:prstGeom>
          <a:noFill/>
          <a:ln w="28575" cap="flat" cmpd="sng">
            <a:solidFill>
              <a:srgbClr val="FF0000"/>
            </a:solidFill>
            <a:prstDash val="solid"/>
            <a:round/>
            <a:headEnd type="none" w="med" len="med"/>
            <a:tailEnd type="triangle" w="med" len="med"/>
          </a:ln>
        </p:spPr>
      </p:cxnSp>
      <p:sp>
        <p:nvSpPr>
          <p:cNvPr id="16" name="Google Shape;262;g78fca36e1f_0_38"/>
          <p:cNvSpPr/>
          <p:nvPr/>
        </p:nvSpPr>
        <p:spPr>
          <a:xfrm>
            <a:off x="7352205" y="5638983"/>
            <a:ext cx="1272270" cy="491529"/>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87269" tIns="87269" rIns="87269" bIns="87269" anchor="ctr" anchorCtr="0">
            <a:noAutofit/>
          </a:bodyPr>
          <a:lstStyle/>
          <a:p>
            <a:endParaRPr/>
          </a:p>
        </p:txBody>
      </p:sp>
      <p:sp>
        <p:nvSpPr>
          <p:cNvPr id="17" name="Google Shape;262;g78fca36e1f_0_38"/>
          <p:cNvSpPr/>
          <p:nvPr/>
        </p:nvSpPr>
        <p:spPr>
          <a:xfrm>
            <a:off x="6139444" y="4596180"/>
            <a:ext cx="1206826" cy="429385"/>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87269" tIns="87269" rIns="87269" bIns="87269" anchor="ctr" anchorCtr="0">
            <a:noAutofit/>
          </a:bodyPr>
          <a:lstStyle/>
          <a:p>
            <a:endParaRPr/>
          </a:p>
        </p:txBody>
      </p:sp>
      <p:sp>
        <p:nvSpPr>
          <p:cNvPr id="18" name="Google Shape;262;g78fca36e1f_0_38"/>
          <p:cNvSpPr/>
          <p:nvPr/>
        </p:nvSpPr>
        <p:spPr>
          <a:xfrm>
            <a:off x="4788883" y="3717810"/>
            <a:ext cx="1350561" cy="531141"/>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87269" tIns="87269" rIns="87269" bIns="87269" anchor="ctr" anchorCtr="0">
            <a:noAutofit/>
          </a:bodyPr>
          <a:lstStyle/>
          <a:p>
            <a:endParaRPr/>
          </a:p>
        </p:txBody>
      </p:sp>
      <p:sp>
        <p:nvSpPr>
          <p:cNvPr id="21" name="Google Shape;262;g78fca36e1f_0_38"/>
          <p:cNvSpPr/>
          <p:nvPr/>
        </p:nvSpPr>
        <p:spPr>
          <a:xfrm>
            <a:off x="3455089" y="2655812"/>
            <a:ext cx="1225750" cy="531141"/>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87269" tIns="87269" rIns="87269" bIns="87269" anchor="ctr" anchorCtr="0">
            <a:noAutofit/>
          </a:bodyPr>
          <a:lstStyle/>
          <a:p>
            <a:endParaRPr/>
          </a:p>
        </p:txBody>
      </p:sp>
    </p:spTree>
    <p:extLst>
      <p:ext uri="{BB962C8B-B14F-4D97-AF65-F5344CB8AC3E}">
        <p14:creationId xmlns:p14="http://schemas.microsoft.com/office/powerpoint/2010/main" val="3614601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6b46ffab04_0_17"/>
          <p:cNvSpPr txBox="1">
            <a:spLocks noGrp="1"/>
          </p:cNvSpPr>
          <p:nvPr>
            <p:ph type="title"/>
          </p:nvPr>
        </p:nvSpPr>
        <p:spPr>
          <a:xfrm>
            <a:off x="251564" y="6000"/>
            <a:ext cx="8570440" cy="1325930"/>
          </a:xfrm>
          <a:prstGeom prst="rect">
            <a:avLst/>
          </a:prstGeom>
          <a:noFill/>
          <a:ln>
            <a:noFill/>
          </a:ln>
        </p:spPr>
        <p:txBody>
          <a:bodyPr spcFirstLastPara="1" wrap="square" lIns="87269" tIns="43623" rIns="87269" bIns="43623" anchor="ctr" anchorCtr="0">
            <a:noAutofit/>
          </a:bodyPr>
          <a:lstStyle/>
          <a:p>
            <a:pPr>
              <a:buSzPts val="4400"/>
            </a:pPr>
            <a:r>
              <a:rPr lang="en-US" sz="3601" dirty="0"/>
              <a:t>Data Example - Multidimensional and Long</a:t>
            </a:r>
            <a:endParaRPr sz="3601" dirty="0"/>
          </a:p>
        </p:txBody>
      </p:sp>
      <p:graphicFrame>
        <p:nvGraphicFramePr>
          <p:cNvPr id="226" name="Google Shape;226;g6b46ffab04_0_17"/>
          <p:cNvGraphicFramePr/>
          <p:nvPr/>
        </p:nvGraphicFramePr>
        <p:xfrm>
          <a:off x="224083" y="1092014"/>
          <a:ext cx="5526865" cy="3292230"/>
        </p:xfrm>
        <a:graphic>
          <a:graphicData uri="http://schemas.openxmlformats.org/drawingml/2006/table">
            <a:tbl>
              <a:tblPr>
                <a:noFill/>
              </a:tblPr>
              <a:tblGrid>
                <a:gridCol w="1296469">
                  <a:extLst>
                    <a:ext uri="{9D8B030D-6E8A-4147-A177-3AD203B41FA5}">
                      <a16:colId xmlns:a16="http://schemas.microsoft.com/office/drawing/2014/main" val="20000"/>
                    </a:ext>
                  </a:extLst>
                </a:gridCol>
                <a:gridCol w="680968">
                  <a:extLst>
                    <a:ext uri="{9D8B030D-6E8A-4147-A177-3AD203B41FA5}">
                      <a16:colId xmlns:a16="http://schemas.microsoft.com/office/drawing/2014/main" val="20001"/>
                    </a:ext>
                  </a:extLst>
                </a:gridCol>
                <a:gridCol w="689839">
                  <a:extLst>
                    <a:ext uri="{9D8B030D-6E8A-4147-A177-3AD203B41FA5}">
                      <a16:colId xmlns:a16="http://schemas.microsoft.com/office/drawing/2014/main" val="20002"/>
                    </a:ext>
                  </a:extLst>
                </a:gridCol>
                <a:gridCol w="743642">
                  <a:extLst>
                    <a:ext uri="{9D8B030D-6E8A-4147-A177-3AD203B41FA5}">
                      <a16:colId xmlns:a16="http://schemas.microsoft.com/office/drawing/2014/main" val="20003"/>
                    </a:ext>
                  </a:extLst>
                </a:gridCol>
                <a:gridCol w="712286">
                  <a:extLst>
                    <a:ext uri="{9D8B030D-6E8A-4147-A177-3AD203B41FA5}">
                      <a16:colId xmlns:a16="http://schemas.microsoft.com/office/drawing/2014/main" val="20004"/>
                    </a:ext>
                  </a:extLst>
                </a:gridCol>
                <a:gridCol w="733945">
                  <a:extLst>
                    <a:ext uri="{9D8B030D-6E8A-4147-A177-3AD203B41FA5}">
                      <a16:colId xmlns:a16="http://schemas.microsoft.com/office/drawing/2014/main" val="20005"/>
                    </a:ext>
                  </a:extLst>
                </a:gridCol>
                <a:gridCol w="669716">
                  <a:extLst>
                    <a:ext uri="{9D8B030D-6E8A-4147-A177-3AD203B41FA5}">
                      <a16:colId xmlns:a16="http://schemas.microsoft.com/office/drawing/2014/main" val="20006"/>
                    </a:ext>
                  </a:extLst>
                </a:gridCol>
              </a:tblGrid>
              <a:tr h="426764">
                <a:tc>
                  <a:txBody>
                    <a:bodyPr/>
                    <a:lstStyle/>
                    <a:p>
                      <a:pPr marL="0" lvl="0" indent="0" algn="l" rtl="0">
                        <a:spcBef>
                          <a:spcPts val="0"/>
                        </a:spcBef>
                        <a:spcAft>
                          <a:spcPts val="0"/>
                        </a:spcAft>
                        <a:buNone/>
                      </a:pPr>
                      <a:endParaRPr sz="1600" b="1" dirty="0">
                        <a:solidFill>
                          <a:srgbClr val="FFFFFF"/>
                        </a:solidFill>
                      </a:endParaRPr>
                    </a:p>
                  </a:txBody>
                  <a:tcPr marL="68581" marR="68581" marT="91441" marB="91441"/>
                </a:tc>
                <a:tc gridSpan="2">
                  <a:txBody>
                    <a:bodyPr/>
                    <a:lstStyle/>
                    <a:p>
                      <a:pPr marL="0" lvl="0" indent="0" algn="ctr" rtl="0">
                        <a:spcBef>
                          <a:spcPts val="0"/>
                        </a:spcBef>
                        <a:spcAft>
                          <a:spcPts val="0"/>
                        </a:spcAft>
                        <a:buNone/>
                      </a:pPr>
                      <a:r>
                        <a:rPr lang="en-US" sz="1600" b="1">
                          <a:solidFill>
                            <a:srgbClr val="FFFFFF"/>
                          </a:solidFill>
                        </a:rPr>
                        <a:t>2004 - 2006</a:t>
                      </a:r>
                      <a:endParaRPr sz="1600" b="1">
                        <a:solidFill>
                          <a:srgbClr val="FFFFFF"/>
                        </a:solidFill>
                      </a:endParaRPr>
                    </a:p>
                  </a:txBody>
                  <a:tcPr marL="68581" marR="68581" marT="91441" marB="91441">
                    <a:solidFill>
                      <a:schemeClr val="dk1"/>
                    </a:solidFill>
                  </a:tcPr>
                </a:tc>
                <a:tc hMerge="1">
                  <a:txBody>
                    <a:bodyPr/>
                    <a:lstStyle/>
                    <a:p>
                      <a:endParaRPr lang="nb-NO"/>
                    </a:p>
                  </a:txBody>
                  <a:tcPr/>
                </a:tc>
                <a:tc gridSpan="2">
                  <a:txBody>
                    <a:bodyPr/>
                    <a:lstStyle/>
                    <a:p>
                      <a:pPr marL="0" lvl="0" indent="0" algn="ctr" rtl="0">
                        <a:spcBef>
                          <a:spcPts val="0"/>
                        </a:spcBef>
                        <a:spcAft>
                          <a:spcPts val="0"/>
                        </a:spcAft>
                        <a:buNone/>
                      </a:pPr>
                      <a:r>
                        <a:rPr lang="en-US" sz="1600" b="1">
                          <a:solidFill>
                            <a:schemeClr val="lt1"/>
                          </a:solidFill>
                        </a:rPr>
                        <a:t>2005 - 2007</a:t>
                      </a:r>
                      <a:endParaRPr sz="1600"/>
                    </a:p>
                  </a:txBody>
                  <a:tcPr marL="68581" marR="68581" marT="91441" marB="91441">
                    <a:solidFill>
                      <a:schemeClr val="dk1"/>
                    </a:solidFill>
                  </a:tcPr>
                </a:tc>
                <a:tc hMerge="1">
                  <a:txBody>
                    <a:bodyPr/>
                    <a:lstStyle/>
                    <a:p>
                      <a:endParaRPr lang="nb-NO"/>
                    </a:p>
                  </a:txBody>
                  <a:tcPr/>
                </a:tc>
                <a:tc gridSpan="2">
                  <a:txBody>
                    <a:bodyPr/>
                    <a:lstStyle/>
                    <a:p>
                      <a:pPr marL="0" lvl="0" indent="0" algn="ctr" rtl="0">
                        <a:spcBef>
                          <a:spcPts val="0"/>
                        </a:spcBef>
                        <a:spcAft>
                          <a:spcPts val="0"/>
                        </a:spcAft>
                        <a:buNone/>
                      </a:pPr>
                      <a:r>
                        <a:rPr lang="en-US" sz="1600" b="1">
                          <a:solidFill>
                            <a:schemeClr val="lt1"/>
                          </a:solidFill>
                        </a:rPr>
                        <a:t>2006 - 2008</a:t>
                      </a:r>
                      <a:endParaRPr sz="1600"/>
                    </a:p>
                  </a:txBody>
                  <a:tcPr marL="68581" marR="68581" marT="91441" marB="91441">
                    <a:lnB w="9525" cap="flat" cmpd="sng">
                      <a:solidFill>
                        <a:srgbClr val="9E9E9E"/>
                      </a:solidFill>
                      <a:prstDash val="solid"/>
                      <a:round/>
                      <a:headEnd type="none" w="sm" len="sm"/>
                      <a:tailEnd type="none" w="sm" len="sm"/>
                    </a:lnB>
                    <a:solidFill>
                      <a:schemeClr val="dk1"/>
                    </a:solidFill>
                  </a:tcPr>
                </a:tc>
                <a:tc hMerge="1">
                  <a:txBody>
                    <a:bodyPr/>
                    <a:lstStyle/>
                    <a:p>
                      <a:endParaRPr lang="nb-NO"/>
                    </a:p>
                  </a:txBody>
                  <a:tcPr/>
                </a:tc>
                <a:extLst>
                  <a:ext uri="{0D108BD9-81ED-4DB2-BD59-A6C34878D82A}">
                    <a16:rowId xmlns:a16="http://schemas.microsoft.com/office/drawing/2014/main" val="10000"/>
                  </a:ext>
                </a:extLst>
              </a:tr>
              <a:tr h="670646">
                <a:tc>
                  <a:txBody>
                    <a:bodyPr/>
                    <a:lstStyle/>
                    <a:p>
                      <a:pPr marL="0" lvl="0" indent="0" algn="l" rtl="0">
                        <a:spcBef>
                          <a:spcPts val="0"/>
                        </a:spcBef>
                        <a:spcAft>
                          <a:spcPts val="0"/>
                        </a:spcAft>
                        <a:buNone/>
                      </a:pPr>
                      <a:endParaRPr sz="1600" b="1" dirty="0">
                        <a:solidFill>
                          <a:srgbClr val="FFFFFF"/>
                        </a:solidFill>
                      </a:endParaRPr>
                    </a:p>
                  </a:txBody>
                  <a:tcPr marL="68581" marR="68581" marT="91441" marB="91441"/>
                </a:tc>
                <a:tc>
                  <a:txBody>
                    <a:bodyPr/>
                    <a:lstStyle/>
                    <a:p>
                      <a:pPr marL="0" lvl="0" indent="0" algn="ctr" rtl="0">
                        <a:spcBef>
                          <a:spcPts val="0"/>
                        </a:spcBef>
                        <a:spcAft>
                          <a:spcPts val="0"/>
                        </a:spcAft>
                        <a:buNone/>
                      </a:pPr>
                      <a:r>
                        <a:rPr lang="en-US" sz="1600" b="1"/>
                        <a:t>Male</a:t>
                      </a:r>
                      <a:endParaRPr sz="1600" b="1"/>
                    </a:p>
                  </a:txBody>
                  <a:tcPr marL="68581" marR="68581" marT="91441" marB="91441">
                    <a:solidFill>
                      <a:srgbClr val="F3F3F3"/>
                    </a:solidFill>
                  </a:tcPr>
                </a:tc>
                <a:tc>
                  <a:txBody>
                    <a:bodyPr/>
                    <a:lstStyle/>
                    <a:p>
                      <a:pPr marL="0" lvl="0" indent="0" algn="ctr" rtl="0">
                        <a:spcBef>
                          <a:spcPts val="0"/>
                        </a:spcBef>
                        <a:spcAft>
                          <a:spcPts val="0"/>
                        </a:spcAft>
                        <a:buNone/>
                      </a:pPr>
                      <a:r>
                        <a:rPr lang="en-US" sz="1600" b="1" dirty="0"/>
                        <a:t>Female</a:t>
                      </a:r>
                      <a:endParaRPr sz="1600" b="1" dirty="0"/>
                    </a:p>
                  </a:txBody>
                  <a:tcPr marL="68581" marR="68581" marT="91441" marB="91441">
                    <a:solidFill>
                      <a:srgbClr val="F3F3F3"/>
                    </a:solidFill>
                  </a:tcPr>
                </a:tc>
                <a:tc>
                  <a:txBody>
                    <a:bodyPr/>
                    <a:lstStyle/>
                    <a:p>
                      <a:pPr marL="0" lvl="0" indent="0" algn="ctr" rtl="0">
                        <a:spcBef>
                          <a:spcPts val="0"/>
                        </a:spcBef>
                        <a:spcAft>
                          <a:spcPts val="0"/>
                        </a:spcAft>
                        <a:buNone/>
                      </a:pPr>
                      <a:r>
                        <a:rPr lang="en-US" sz="1600" b="1"/>
                        <a:t>Male</a:t>
                      </a:r>
                      <a:endParaRPr sz="1600" b="1"/>
                    </a:p>
                  </a:txBody>
                  <a:tcPr marL="68581" marR="68581" marT="91441" marB="91441">
                    <a:solidFill>
                      <a:srgbClr val="F3F3F3"/>
                    </a:solidFill>
                  </a:tcPr>
                </a:tc>
                <a:tc>
                  <a:txBody>
                    <a:bodyPr/>
                    <a:lstStyle/>
                    <a:p>
                      <a:pPr marL="0" lvl="0" indent="0" algn="ctr" rtl="0">
                        <a:spcBef>
                          <a:spcPts val="0"/>
                        </a:spcBef>
                        <a:spcAft>
                          <a:spcPts val="0"/>
                        </a:spcAft>
                        <a:buNone/>
                      </a:pPr>
                      <a:r>
                        <a:rPr lang="en-US" sz="1600" b="1"/>
                        <a:t>Female</a:t>
                      </a:r>
                      <a:endParaRPr sz="1600" b="1"/>
                    </a:p>
                  </a:txBody>
                  <a:tcPr marL="68581" marR="68581" marT="91441" marB="91441">
                    <a:lnR w="9525" cap="flat" cmpd="sng">
                      <a:solidFill>
                        <a:srgbClr val="9E9E9E"/>
                      </a:solidFill>
                      <a:prstDash val="solid"/>
                      <a:round/>
                      <a:headEnd type="none" w="sm" len="sm"/>
                      <a:tailEnd type="none" w="sm" len="sm"/>
                    </a:lnR>
                    <a:solidFill>
                      <a:srgbClr val="F3F3F3"/>
                    </a:solidFill>
                  </a:tcPr>
                </a:tc>
                <a:tc>
                  <a:txBody>
                    <a:bodyPr/>
                    <a:lstStyle/>
                    <a:p>
                      <a:pPr marL="0" lvl="0" indent="0" algn="ctr" rtl="0">
                        <a:spcBef>
                          <a:spcPts val="0"/>
                        </a:spcBef>
                        <a:spcAft>
                          <a:spcPts val="0"/>
                        </a:spcAft>
                        <a:buNone/>
                      </a:pPr>
                      <a:r>
                        <a:rPr lang="en-US" sz="1600" b="1"/>
                        <a:t>Male</a:t>
                      </a:r>
                      <a:endParaRPr sz="1600" b="1"/>
                    </a:p>
                  </a:txBody>
                  <a:tcPr marL="68581" marR="68581" marT="91441" marB="91441">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US" sz="1600" b="1"/>
                        <a:t>Female</a:t>
                      </a:r>
                      <a:endParaRPr sz="1600" b="1"/>
                    </a:p>
                  </a:txBody>
                  <a:tcPr marL="68581" marR="68581" marT="91441" marB="91441">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426764">
                <a:tc>
                  <a:txBody>
                    <a:bodyPr/>
                    <a:lstStyle/>
                    <a:p>
                      <a:pPr marL="0" lvl="0" indent="0" algn="r" rtl="0">
                        <a:spcBef>
                          <a:spcPts val="0"/>
                        </a:spcBef>
                        <a:spcAft>
                          <a:spcPts val="0"/>
                        </a:spcAft>
                        <a:buNone/>
                      </a:pPr>
                      <a:r>
                        <a:rPr lang="en-US" sz="1600" b="1" dirty="0">
                          <a:solidFill>
                            <a:schemeClr val="dk1"/>
                          </a:solidFill>
                        </a:rPr>
                        <a:t>Newport</a:t>
                      </a:r>
                      <a:endParaRPr sz="1600" b="1" dirty="0">
                        <a:solidFill>
                          <a:schemeClr val="dk1"/>
                        </a:solidFill>
                      </a:endParaRPr>
                    </a:p>
                  </a:txBody>
                  <a:tcPr marL="68581" marR="68581" marT="91441" marB="91441"/>
                </a:tc>
                <a:tc>
                  <a:txBody>
                    <a:bodyPr/>
                    <a:lstStyle/>
                    <a:p>
                      <a:pPr marL="0" lvl="0" indent="0" algn="r" rtl="0">
                        <a:spcBef>
                          <a:spcPts val="0"/>
                        </a:spcBef>
                        <a:spcAft>
                          <a:spcPts val="0"/>
                        </a:spcAft>
                        <a:buNone/>
                      </a:pPr>
                      <a:r>
                        <a:rPr lang="en-US" sz="1600"/>
                        <a:t>76.7</a:t>
                      </a:r>
                      <a:endParaRPr sz="1600"/>
                    </a:p>
                  </a:txBody>
                  <a:tcPr marL="68581" marR="68581" marT="91441" marB="91441">
                    <a:solidFill>
                      <a:srgbClr val="CCCCCC"/>
                    </a:solidFill>
                  </a:tcPr>
                </a:tc>
                <a:tc>
                  <a:txBody>
                    <a:bodyPr/>
                    <a:lstStyle/>
                    <a:p>
                      <a:pPr marL="0" lvl="0" indent="0" algn="r" rtl="0">
                        <a:spcBef>
                          <a:spcPts val="0"/>
                        </a:spcBef>
                        <a:spcAft>
                          <a:spcPts val="0"/>
                        </a:spcAft>
                        <a:buNone/>
                      </a:pPr>
                      <a:r>
                        <a:rPr lang="en-US" sz="1600"/>
                        <a:t>80.7</a:t>
                      </a:r>
                      <a:endParaRPr sz="1600"/>
                    </a:p>
                  </a:txBody>
                  <a:tcPr marL="68581" marR="68581" marT="91441" marB="91441">
                    <a:solidFill>
                      <a:srgbClr val="CCCCCC"/>
                    </a:solidFill>
                  </a:tcPr>
                </a:tc>
                <a:tc>
                  <a:txBody>
                    <a:bodyPr/>
                    <a:lstStyle/>
                    <a:p>
                      <a:pPr marL="0" lvl="0" indent="0" algn="r" rtl="0">
                        <a:spcBef>
                          <a:spcPts val="0"/>
                        </a:spcBef>
                        <a:spcAft>
                          <a:spcPts val="0"/>
                        </a:spcAft>
                        <a:buNone/>
                      </a:pPr>
                      <a:r>
                        <a:rPr lang="en-US" sz="1600"/>
                        <a:t>77.1</a:t>
                      </a:r>
                      <a:endParaRPr sz="1600"/>
                    </a:p>
                  </a:txBody>
                  <a:tcPr marL="68581" marR="68581" marT="91441" marB="91441">
                    <a:solidFill>
                      <a:srgbClr val="CCCCCC"/>
                    </a:solidFill>
                  </a:tcPr>
                </a:tc>
                <a:tc>
                  <a:txBody>
                    <a:bodyPr/>
                    <a:lstStyle/>
                    <a:p>
                      <a:pPr marL="0" lvl="0" indent="0" algn="r" rtl="0">
                        <a:spcBef>
                          <a:spcPts val="0"/>
                        </a:spcBef>
                        <a:spcAft>
                          <a:spcPts val="0"/>
                        </a:spcAft>
                        <a:buNone/>
                      </a:pPr>
                      <a:r>
                        <a:rPr lang="en-US" sz="1600"/>
                        <a:t>80.9</a:t>
                      </a:r>
                      <a:endParaRPr sz="1600"/>
                    </a:p>
                  </a:txBody>
                  <a:tcPr marL="68581" marR="68581" marT="91441" marB="91441">
                    <a:solidFill>
                      <a:srgbClr val="CCCCCC"/>
                    </a:solidFill>
                  </a:tcPr>
                </a:tc>
                <a:tc>
                  <a:txBody>
                    <a:bodyPr/>
                    <a:lstStyle/>
                    <a:p>
                      <a:pPr marL="0" lvl="0" indent="0" algn="r" rtl="0">
                        <a:spcBef>
                          <a:spcPts val="0"/>
                        </a:spcBef>
                        <a:spcAft>
                          <a:spcPts val="0"/>
                        </a:spcAft>
                        <a:buNone/>
                      </a:pPr>
                      <a:r>
                        <a:rPr lang="en-US" sz="1600"/>
                        <a:t>77.0</a:t>
                      </a:r>
                      <a:endParaRPr sz="1600"/>
                    </a:p>
                  </a:txBody>
                  <a:tcPr marL="68581" marR="68581" marT="91441" marB="91441">
                    <a:lnT w="9525" cap="flat" cmpd="sng">
                      <a:solidFill>
                        <a:srgbClr val="9E9E9E"/>
                      </a:solidFill>
                      <a:prstDash val="solid"/>
                      <a:round/>
                      <a:headEnd type="none" w="sm" len="sm"/>
                      <a:tailEnd type="none" w="sm" len="sm"/>
                    </a:lnT>
                    <a:solidFill>
                      <a:srgbClr val="CCCCCC"/>
                    </a:solidFill>
                  </a:tcPr>
                </a:tc>
                <a:tc>
                  <a:txBody>
                    <a:bodyPr/>
                    <a:lstStyle/>
                    <a:p>
                      <a:pPr marL="0" lvl="0" indent="0" algn="r" rtl="0">
                        <a:spcBef>
                          <a:spcPts val="0"/>
                        </a:spcBef>
                        <a:spcAft>
                          <a:spcPts val="0"/>
                        </a:spcAft>
                        <a:buNone/>
                      </a:pPr>
                      <a:r>
                        <a:rPr lang="en-US" sz="1600"/>
                        <a:t>81.5</a:t>
                      </a:r>
                      <a:endParaRPr sz="1600"/>
                    </a:p>
                  </a:txBody>
                  <a:tcPr marL="68581" marR="68581" marT="91441" marB="91441">
                    <a:lnT w="9525" cap="flat" cmpd="sng">
                      <a:solidFill>
                        <a:srgbClr val="9E9E9E"/>
                      </a:solidFill>
                      <a:prstDash val="solid"/>
                      <a:round/>
                      <a:headEnd type="none" w="sm" len="sm"/>
                      <a:tailEnd type="none" w="sm" len="sm"/>
                    </a:lnT>
                    <a:solidFill>
                      <a:srgbClr val="CCCCCC"/>
                    </a:solidFill>
                  </a:tcPr>
                </a:tc>
                <a:extLst>
                  <a:ext uri="{0D108BD9-81ED-4DB2-BD59-A6C34878D82A}">
                    <a16:rowId xmlns:a16="http://schemas.microsoft.com/office/drawing/2014/main" val="10002"/>
                  </a:ext>
                </a:extLst>
              </a:tr>
              <a:tr h="426764">
                <a:tc>
                  <a:txBody>
                    <a:bodyPr/>
                    <a:lstStyle/>
                    <a:p>
                      <a:pPr marL="0" lvl="0" indent="0" algn="r" rtl="0">
                        <a:spcBef>
                          <a:spcPts val="0"/>
                        </a:spcBef>
                        <a:spcAft>
                          <a:spcPts val="0"/>
                        </a:spcAft>
                        <a:buNone/>
                      </a:pPr>
                      <a:r>
                        <a:rPr lang="en-US" sz="1600" b="1">
                          <a:solidFill>
                            <a:schemeClr val="dk1"/>
                          </a:solidFill>
                        </a:rPr>
                        <a:t>Cardiff</a:t>
                      </a:r>
                      <a:endParaRPr sz="1600" b="1">
                        <a:solidFill>
                          <a:schemeClr val="dk1"/>
                        </a:solidFill>
                      </a:endParaRPr>
                    </a:p>
                  </a:txBody>
                  <a:tcPr marL="68581" marR="68581" marT="91441" marB="91441"/>
                </a:tc>
                <a:tc>
                  <a:txBody>
                    <a:bodyPr/>
                    <a:lstStyle/>
                    <a:p>
                      <a:pPr marL="0" lvl="0" indent="0" algn="r" rtl="0">
                        <a:spcBef>
                          <a:spcPts val="0"/>
                        </a:spcBef>
                        <a:spcAft>
                          <a:spcPts val="0"/>
                        </a:spcAft>
                        <a:buNone/>
                      </a:pPr>
                      <a:r>
                        <a:rPr lang="en-US" sz="1600">
                          <a:solidFill>
                            <a:schemeClr val="dk1"/>
                          </a:solidFill>
                        </a:rPr>
                        <a:t>78.7</a:t>
                      </a:r>
                      <a:endParaRPr sz="1600">
                        <a:solidFill>
                          <a:schemeClr val="dk1"/>
                        </a:solidFill>
                      </a:endParaRPr>
                    </a:p>
                  </a:txBody>
                  <a:tcPr marL="68581" marR="68581" marT="91441" marB="91441">
                    <a:solidFill>
                      <a:srgbClr val="F3F3F3"/>
                    </a:solidFill>
                  </a:tcPr>
                </a:tc>
                <a:tc>
                  <a:txBody>
                    <a:bodyPr/>
                    <a:lstStyle/>
                    <a:p>
                      <a:pPr marL="0" lvl="0" indent="0" algn="r" rtl="0">
                        <a:spcBef>
                          <a:spcPts val="0"/>
                        </a:spcBef>
                        <a:spcAft>
                          <a:spcPts val="0"/>
                        </a:spcAft>
                        <a:buNone/>
                      </a:pPr>
                      <a:r>
                        <a:rPr lang="en-US" sz="1600">
                          <a:solidFill>
                            <a:schemeClr val="dk1"/>
                          </a:solidFill>
                        </a:rPr>
                        <a:t>83.3</a:t>
                      </a:r>
                      <a:endParaRPr sz="1600">
                        <a:solidFill>
                          <a:schemeClr val="dk1"/>
                        </a:solidFill>
                      </a:endParaRPr>
                    </a:p>
                  </a:txBody>
                  <a:tcPr marL="68581" marR="68581" marT="91441" marB="91441">
                    <a:solidFill>
                      <a:srgbClr val="F3F3F3"/>
                    </a:solidFill>
                  </a:tcPr>
                </a:tc>
                <a:tc>
                  <a:txBody>
                    <a:bodyPr/>
                    <a:lstStyle/>
                    <a:p>
                      <a:pPr marL="0" lvl="0" indent="0" algn="r" rtl="0">
                        <a:spcBef>
                          <a:spcPts val="0"/>
                        </a:spcBef>
                        <a:spcAft>
                          <a:spcPts val="0"/>
                        </a:spcAft>
                        <a:buNone/>
                      </a:pPr>
                      <a:r>
                        <a:rPr lang="en-US" sz="1600"/>
                        <a:t>78.6</a:t>
                      </a:r>
                      <a:endParaRPr sz="1600"/>
                    </a:p>
                  </a:txBody>
                  <a:tcPr marL="68581" marR="68581" marT="91441" marB="91441">
                    <a:solidFill>
                      <a:srgbClr val="F3F3F3"/>
                    </a:solidFill>
                  </a:tcPr>
                </a:tc>
                <a:tc>
                  <a:txBody>
                    <a:bodyPr/>
                    <a:lstStyle/>
                    <a:p>
                      <a:pPr marL="0" lvl="0" indent="0" algn="r" rtl="0">
                        <a:spcBef>
                          <a:spcPts val="0"/>
                        </a:spcBef>
                        <a:spcAft>
                          <a:spcPts val="0"/>
                        </a:spcAft>
                        <a:buNone/>
                      </a:pPr>
                      <a:r>
                        <a:rPr lang="en-US" sz="1600"/>
                        <a:t>83.7</a:t>
                      </a:r>
                      <a:endParaRPr sz="1600"/>
                    </a:p>
                  </a:txBody>
                  <a:tcPr marL="68581" marR="68581" marT="91441" marB="91441">
                    <a:solidFill>
                      <a:srgbClr val="F3F3F3"/>
                    </a:solidFill>
                  </a:tcPr>
                </a:tc>
                <a:tc>
                  <a:txBody>
                    <a:bodyPr/>
                    <a:lstStyle/>
                    <a:p>
                      <a:pPr marL="0" lvl="0" indent="0" algn="r" rtl="0">
                        <a:spcBef>
                          <a:spcPts val="0"/>
                        </a:spcBef>
                        <a:spcAft>
                          <a:spcPts val="0"/>
                        </a:spcAft>
                        <a:buNone/>
                      </a:pPr>
                      <a:r>
                        <a:rPr lang="en-US" sz="1600"/>
                        <a:t>78.7</a:t>
                      </a:r>
                      <a:endParaRPr sz="1600"/>
                    </a:p>
                  </a:txBody>
                  <a:tcPr marL="68581" marR="68581" marT="91441" marB="91441">
                    <a:solidFill>
                      <a:srgbClr val="F3F3F3"/>
                    </a:solidFill>
                  </a:tcPr>
                </a:tc>
                <a:tc>
                  <a:txBody>
                    <a:bodyPr/>
                    <a:lstStyle/>
                    <a:p>
                      <a:pPr marL="0" lvl="0" indent="0" algn="r" rtl="0">
                        <a:spcBef>
                          <a:spcPts val="0"/>
                        </a:spcBef>
                        <a:spcAft>
                          <a:spcPts val="0"/>
                        </a:spcAft>
                        <a:buNone/>
                      </a:pPr>
                      <a:r>
                        <a:rPr lang="en-US" sz="1600"/>
                        <a:t>83.4</a:t>
                      </a:r>
                      <a:endParaRPr sz="1600"/>
                    </a:p>
                  </a:txBody>
                  <a:tcPr marL="68581" marR="68581" marT="91441" marB="91441">
                    <a:solidFill>
                      <a:srgbClr val="F3F3F3"/>
                    </a:solidFill>
                  </a:tcPr>
                </a:tc>
                <a:extLst>
                  <a:ext uri="{0D108BD9-81ED-4DB2-BD59-A6C34878D82A}">
                    <a16:rowId xmlns:a16="http://schemas.microsoft.com/office/drawing/2014/main" val="10003"/>
                  </a:ext>
                </a:extLst>
              </a:tr>
              <a:tr h="670646">
                <a:tc>
                  <a:txBody>
                    <a:bodyPr/>
                    <a:lstStyle/>
                    <a:p>
                      <a:pPr marL="0" lvl="0" indent="0" algn="r" rtl="0">
                        <a:spcBef>
                          <a:spcPts val="0"/>
                        </a:spcBef>
                        <a:spcAft>
                          <a:spcPts val="0"/>
                        </a:spcAft>
                        <a:buNone/>
                      </a:pPr>
                      <a:r>
                        <a:rPr lang="en-US" sz="1600" b="1">
                          <a:solidFill>
                            <a:schemeClr val="dk1"/>
                          </a:solidFill>
                        </a:rPr>
                        <a:t>Monmouthshire</a:t>
                      </a:r>
                      <a:endParaRPr sz="1600" b="1">
                        <a:solidFill>
                          <a:schemeClr val="dk1"/>
                        </a:solidFill>
                      </a:endParaRPr>
                    </a:p>
                  </a:txBody>
                  <a:tcPr marL="68581" marR="68581" marT="91441" marB="91441"/>
                </a:tc>
                <a:tc>
                  <a:txBody>
                    <a:bodyPr/>
                    <a:lstStyle/>
                    <a:p>
                      <a:pPr marL="0" lvl="0" indent="0" algn="r" rtl="0">
                        <a:spcBef>
                          <a:spcPts val="0"/>
                        </a:spcBef>
                        <a:spcAft>
                          <a:spcPts val="0"/>
                        </a:spcAft>
                        <a:buNone/>
                      </a:pPr>
                      <a:r>
                        <a:rPr lang="en-US" sz="1600">
                          <a:solidFill>
                            <a:schemeClr val="dk1"/>
                          </a:solidFill>
                        </a:rPr>
                        <a:t>76.6</a:t>
                      </a:r>
                      <a:endParaRPr sz="1600">
                        <a:solidFill>
                          <a:schemeClr val="dk1"/>
                        </a:solidFill>
                      </a:endParaRPr>
                    </a:p>
                  </a:txBody>
                  <a:tcPr marL="68581" marR="68581" marT="91441" marB="91441">
                    <a:solidFill>
                      <a:srgbClr val="CCCCCC"/>
                    </a:solidFill>
                  </a:tcPr>
                </a:tc>
                <a:tc>
                  <a:txBody>
                    <a:bodyPr/>
                    <a:lstStyle/>
                    <a:p>
                      <a:pPr marL="0" lvl="0" indent="0" algn="r" rtl="0">
                        <a:spcBef>
                          <a:spcPts val="0"/>
                        </a:spcBef>
                        <a:spcAft>
                          <a:spcPts val="0"/>
                        </a:spcAft>
                        <a:buNone/>
                      </a:pPr>
                      <a:r>
                        <a:rPr lang="en-US" sz="1600">
                          <a:solidFill>
                            <a:schemeClr val="dk1"/>
                          </a:solidFill>
                        </a:rPr>
                        <a:t>81.3</a:t>
                      </a:r>
                      <a:endParaRPr sz="1600">
                        <a:solidFill>
                          <a:schemeClr val="dk1"/>
                        </a:solidFill>
                      </a:endParaRPr>
                    </a:p>
                  </a:txBody>
                  <a:tcPr marL="68581" marR="68581" marT="91441" marB="91441">
                    <a:solidFill>
                      <a:srgbClr val="CCCCCC"/>
                    </a:solidFill>
                  </a:tcPr>
                </a:tc>
                <a:tc>
                  <a:txBody>
                    <a:bodyPr/>
                    <a:lstStyle/>
                    <a:p>
                      <a:pPr marL="0" lvl="0" indent="0" algn="r" rtl="0">
                        <a:spcBef>
                          <a:spcPts val="0"/>
                        </a:spcBef>
                        <a:spcAft>
                          <a:spcPts val="0"/>
                        </a:spcAft>
                        <a:buNone/>
                      </a:pPr>
                      <a:r>
                        <a:rPr lang="en-US" sz="1600"/>
                        <a:t>76.5</a:t>
                      </a:r>
                      <a:endParaRPr sz="1600"/>
                    </a:p>
                  </a:txBody>
                  <a:tcPr marL="68581" marR="68581" marT="91441" marB="91441">
                    <a:solidFill>
                      <a:srgbClr val="CCCCCC"/>
                    </a:solidFill>
                  </a:tcPr>
                </a:tc>
                <a:tc>
                  <a:txBody>
                    <a:bodyPr/>
                    <a:lstStyle/>
                    <a:p>
                      <a:pPr marL="0" lvl="0" indent="0" algn="r" rtl="0">
                        <a:spcBef>
                          <a:spcPts val="0"/>
                        </a:spcBef>
                        <a:spcAft>
                          <a:spcPts val="0"/>
                        </a:spcAft>
                        <a:buNone/>
                      </a:pPr>
                      <a:r>
                        <a:rPr lang="en-US" sz="1600"/>
                        <a:t>81.5</a:t>
                      </a:r>
                      <a:endParaRPr sz="1600"/>
                    </a:p>
                  </a:txBody>
                  <a:tcPr marL="68581" marR="68581" marT="91441" marB="91441">
                    <a:solidFill>
                      <a:srgbClr val="CCCCCC"/>
                    </a:solidFill>
                  </a:tcPr>
                </a:tc>
                <a:tc>
                  <a:txBody>
                    <a:bodyPr/>
                    <a:lstStyle/>
                    <a:p>
                      <a:pPr marL="0" lvl="0" indent="0" algn="r" rtl="0">
                        <a:spcBef>
                          <a:spcPts val="0"/>
                        </a:spcBef>
                        <a:spcAft>
                          <a:spcPts val="0"/>
                        </a:spcAft>
                        <a:buNone/>
                      </a:pPr>
                      <a:r>
                        <a:rPr lang="en-US" sz="1600"/>
                        <a:t>76.6</a:t>
                      </a:r>
                      <a:endParaRPr sz="1600"/>
                    </a:p>
                  </a:txBody>
                  <a:tcPr marL="68581" marR="68581" marT="91441" marB="91441">
                    <a:solidFill>
                      <a:srgbClr val="CCCCCC"/>
                    </a:solidFill>
                  </a:tcPr>
                </a:tc>
                <a:tc>
                  <a:txBody>
                    <a:bodyPr/>
                    <a:lstStyle/>
                    <a:p>
                      <a:pPr marL="0" lvl="0" indent="0" algn="r" rtl="0">
                        <a:spcBef>
                          <a:spcPts val="0"/>
                        </a:spcBef>
                        <a:spcAft>
                          <a:spcPts val="0"/>
                        </a:spcAft>
                        <a:buNone/>
                      </a:pPr>
                      <a:r>
                        <a:rPr lang="en-US" sz="1600"/>
                        <a:t>81.7</a:t>
                      </a:r>
                      <a:endParaRPr sz="1600"/>
                    </a:p>
                  </a:txBody>
                  <a:tcPr marL="68581" marR="68581" marT="91441" marB="91441">
                    <a:solidFill>
                      <a:srgbClr val="CCCCCC"/>
                    </a:solidFill>
                  </a:tcPr>
                </a:tc>
                <a:extLst>
                  <a:ext uri="{0D108BD9-81ED-4DB2-BD59-A6C34878D82A}">
                    <a16:rowId xmlns:a16="http://schemas.microsoft.com/office/drawing/2014/main" val="10004"/>
                  </a:ext>
                </a:extLst>
              </a:tr>
              <a:tr h="670646">
                <a:tc>
                  <a:txBody>
                    <a:bodyPr/>
                    <a:lstStyle/>
                    <a:p>
                      <a:pPr marL="0" lvl="0" indent="0" algn="r" rtl="0">
                        <a:spcBef>
                          <a:spcPts val="0"/>
                        </a:spcBef>
                        <a:spcAft>
                          <a:spcPts val="0"/>
                        </a:spcAft>
                        <a:buNone/>
                      </a:pPr>
                      <a:r>
                        <a:rPr lang="en-US" sz="1600" b="1">
                          <a:solidFill>
                            <a:schemeClr val="dk1"/>
                          </a:solidFill>
                        </a:rPr>
                        <a:t>Merthyr Tyfid</a:t>
                      </a:r>
                      <a:endParaRPr sz="1600" b="1">
                        <a:solidFill>
                          <a:schemeClr val="dk1"/>
                        </a:solidFill>
                      </a:endParaRPr>
                    </a:p>
                  </a:txBody>
                  <a:tcPr marL="68581" marR="68581" marT="91441" marB="91441"/>
                </a:tc>
                <a:tc>
                  <a:txBody>
                    <a:bodyPr/>
                    <a:lstStyle/>
                    <a:p>
                      <a:pPr marL="0" lvl="0" indent="0" algn="r" rtl="0">
                        <a:spcBef>
                          <a:spcPts val="0"/>
                        </a:spcBef>
                        <a:spcAft>
                          <a:spcPts val="0"/>
                        </a:spcAft>
                        <a:buNone/>
                      </a:pPr>
                      <a:r>
                        <a:rPr lang="en-US" sz="1600">
                          <a:solidFill>
                            <a:schemeClr val="dk1"/>
                          </a:solidFill>
                        </a:rPr>
                        <a:t>75.5</a:t>
                      </a:r>
                      <a:endParaRPr sz="1600">
                        <a:solidFill>
                          <a:schemeClr val="dk1"/>
                        </a:solidFill>
                      </a:endParaRPr>
                    </a:p>
                  </a:txBody>
                  <a:tcPr marL="68581" marR="68581" marT="91441" marB="91441">
                    <a:solidFill>
                      <a:srgbClr val="F3F3F3"/>
                    </a:solidFill>
                  </a:tcPr>
                </a:tc>
                <a:tc>
                  <a:txBody>
                    <a:bodyPr/>
                    <a:lstStyle/>
                    <a:p>
                      <a:pPr marL="0" lvl="0" indent="0" algn="r" rtl="0">
                        <a:spcBef>
                          <a:spcPts val="0"/>
                        </a:spcBef>
                        <a:spcAft>
                          <a:spcPts val="0"/>
                        </a:spcAft>
                        <a:buNone/>
                      </a:pPr>
                      <a:r>
                        <a:rPr lang="en-US" sz="1600">
                          <a:solidFill>
                            <a:schemeClr val="dk1"/>
                          </a:solidFill>
                        </a:rPr>
                        <a:t>79.1</a:t>
                      </a:r>
                      <a:endParaRPr sz="1600">
                        <a:solidFill>
                          <a:schemeClr val="dk1"/>
                        </a:solidFill>
                      </a:endParaRPr>
                    </a:p>
                  </a:txBody>
                  <a:tcPr marL="68581" marR="68581" marT="91441" marB="91441">
                    <a:solidFill>
                      <a:srgbClr val="F3F3F3"/>
                    </a:solidFill>
                  </a:tcPr>
                </a:tc>
                <a:tc>
                  <a:txBody>
                    <a:bodyPr/>
                    <a:lstStyle/>
                    <a:p>
                      <a:pPr marL="0" lvl="0" indent="0" algn="r" rtl="0">
                        <a:spcBef>
                          <a:spcPts val="0"/>
                        </a:spcBef>
                        <a:spcAft>
                          <a:spcPts val="0"/>
                        </a:spcAft>
                        <a:buNone/>
                      </a:pPr>
                      <a:r>
                        <a:rPr lang="en-US" sz="1600"/>
                        <a:t>75.5</a:t>
                      </a:r>
                      <a:endParaRPr sz="1600"/>
                    </a:p>
                  </a:txBody>
                  <a:tcPr marL="68581" marR="68581" marT="91441" marB="91441">
                    <a:solidFill>
                      <a:srgbClr val="F3F3F3"/>
                    </a:solidFill>
                  </a:tcPr>
                </a:tc>
                <a:tc>
                  <a:txBody>
                    <a:bodyPr/>
                    <a:lstStyle/>
                    <a:p>
                      <a:pPr marL="0" lvl="0" indent="0" algn="r" rtl="0">
                        <a:spcBef>
                          <a:spcPts val="0"/>
                        </a:spcBef>
                        <a:spcAft>
                          <a:spcPts val="0"/>
                        </a:spcAft>
                        <a:buNone/>
                      </a:pPr>
                      <a:r>
                        <a:rPr lang="en-US" sz="1600"/>
                        <a:t>79.4</a:t>
                      </a:r>
                      <a:endParaRPr sz="1600"/>
                    </a:p>
                  </a:txBody>
                  <a:tcPr marL="68581" marR="68581" marT="91441" marB="91441">
                    <a:solidFill>
                      <a:srgbClr val="F3F3F3"/>
                    </a:solidFill>
                  </a:tcPr>
                </a:tc>
                <a:tc>
                  <a:txBody>
                    <a:bodyPr/>
                    <a:lstStyle/>
                    <a:p>
                      <a:pPr marL="0" lvl="0" indent="0" algn="r" rtl="0">
                        <a:spcBef>
                          <a:spcPts val="0"/>
                        </a:spcBef>
                        <a:spcAft>
                          <a:spcPts val="0"/>
                        </a:spcAft>
                        <a:buNone/>
                      </a:pPr>
                      <a:r>
                        <a:rPr lang="en-US" sz="1600"/>
                        <a:t>74.9</a:t>
                      </a:r>
                      <a:endParaRPr sz="1600"/>
                    </a:p>
                  </a:txBody>
                  <a:tcPr marL="68581" marR="68581" marT="91441" marB="91441">
                    <a:solidFill>
                      <a:srgbClr val="F3F3F3"/>
                    </a:solidFill>
                  </a:tcPr>
                </a:tc>
                <a:tc>
                  <a:txBody>
                    <a:bodyPr/>
                    <a:lstStyle/>
                    <a:p>
                      <a:pPr marL="0" lvl="0" indent="0" algn="r" rtl="0">
                        <a:spcBef>
                          <a:spcPts val="0"/>
                        </a:spcBef>
                        <a:spcAft>
                          <a:spcPts val="0"/>
                        </a:spcAft>
                        <a:buNone/>
                      </a:pPr>
                      <a:r>
                        <a:rPr lang="en-US" sz="1600" dirty="0"/>
                        <a:t>70.6</a:t>
                      </a:r>
                      <a:endParaRPr sz="1600" dirty="0"/>
                    </a:p>
                  </a:txBody>
                  <a:tcPr marL="68581" marR="68581" marT="91441" marB="91441">
                    <a:solidFill>
                      <a:srgbClr val="F3F3F3"/>
                    </a:solidFill>
                  </a:tcPr>
                </a:tc>
                <a:extLst>
                  <a:ext uri="{0D108BD9-81ED-4DB2-BD59-A6C34878D82A}">
                    <a16:rowId xmlns:a16="http://schemas.microsoft.com/office/drawing/2014/main" val="10005"/>
                  </a:ext>
                </a:extLst>
              </a:tr>
            </a:tbl>
          </a:graphicData>
        </a:graphic>
      </p:graphicFrame>
      <p:graphicFrame>
        <p:nvGraphicFramePr>
          <p:cNvPr id="227" name="Google Shape;227;g6b46ffab04_0_17"/>
          <p:cNvGraphicFramePr/>
          <p:nvPr/>
        </p:nvGraphicFramePr>
        <p:xfrm>
          <a:off x="3278483" y="2599496"/>
          <a:ext cx="5615543" cy="6310185"/>
        </p:xfrm>
        <a:graphic>
          <a:graphicData uri="http://schemas.openxmlformats.org/drawingml/2006/table">
            <a:tbl>
              <a:tblPr>
                <a:noFill/>
              </a:tblPr>
              <a:tblGrid>
                <a:gridCol w="1334126">
                  <a:extLst>
                    <a:ext uri="{9D8B030D-6E8A-4147-A177-3AD203B41FA5}">
                      <a16:colId xmlns:a16="http://schemas.microsoft.com/office/drawing/2014/main" val="20000"/>
                    </a:ext>
                  </a:extLst>
                </a:gridCol>
                <a:gridCol w="1157601">
                  <a:extLst>
                    <a:ext uri="{9D8B030D-6E8A-4147-A177-3AD203B41FA5}">
                      <a16:colId xmlns:a16="http://schemas.microsoft.com/office/drawing/2014/main" val="20001"/>
                    </a:ext>
                  </a:extLst>
                </a:gridCol>
                <a:gridCol w="1294443">
                  <a:extLst>
                    <a:ext uri="{9D8B030D-6E8A-4147-A177-3AD203B41FA5}">
                      <a16:colId xmlns:a16="http://schemas.microsoft.com/office/drawing/2014/main" val="20002"/>
                    </a:ext>
                  </a:extLst>
                </a:gridCol>
                <a:gridCol w="1829373">
                  <a:extLst>
                    <a:ext uri="{9D8B030D-6E8A-4147-A177-3AD203B41FA5}">
                      <a16:colId xmlns:a16="http://schemas.microsoft.com/office/drawing/2014/main" val="20003"/>
                    </a:ext>
                  </a:extLst>
                </a:gridCol>
              </a:tblGrid>
              <a:tr h="731617">
                <a:tc>
                  <a:txBody>
                    <a:bodyPr/>
                    <a:lstStyle/>
                    <a:p>
                      <a:pPr marL="0" lvl="0" indent="0" algn="l" rtl="0">
                        <a:spcBef>
                          <a:spcPts val="0"/>
                        </a:spcBef>
                        <a:spcAft>
                          <a:spcPts val="0"/>
                        </a:spcAft>
                        <a:buNone/>
                      </a:pPr>
                      <a:r>
                        <a:rPr lang="en-US" sz="1800" b="1" dirty="0" err="1">
                          <a:solidFill>
                            <a:srgbClr val="FFFFFF"/>
                          </a:solidFill>
                        </a:rPr>
                        <a:t>RefArea</a:t>
                      </a:r>
                      <a:endParaRPr sz="1800" b="1" dirty="0">
                        <a:solidFill>
                          <a:srgbClr val="FFFFFF"/>
                        </a:solidFill>
                      </a:endParaRPr>
                    </a:p>
                  </a:txBody>
                  <a:tcPr marL="68581" marR="68581" marT="91441" marB="91441">
                    <a:solidFill>
                      <a:schemeClr val="dk1"/>
                    </a:solidFill>
                  </a:tcPr>
                </a:tc>
                <a:tc>
                  <a:txBody>
                    <a:bodyPr/>
                    <a:lstStyle/>
                    <a:p>
                      <a:pPr marL="0" lvl="0" indent="0" algn="l" rtl="0">
                        <a:spcBef>
                          <a:spcPts val="0"/>
                        </a:spcBef>
                        <a:spcAft>
                          <a:spcPts val="0"/>
                        </a:spcAft>
                        <a:buNone/>
                      </a:pPr>
                      <a:r>
                        <a:rPr lang="en-US" sz="1800" b="1">
                          <a:solidFill>
                            <a:srgbClr val="FFFFFF"/>
                          </a:solidFill>
                        </a:rPr>
                        <a:t>Sex</a:t>
                      </a:r>
                      <a:endParaRPr sz="1800" b="1">
                        <a:solidFill>
                          <a:srgbClr val="FFFFFF"/>
                        </a:solidFill>
                      </a:endParaRPr>
                    </a:p>
                  </a:txBody>
                  <a:tcPr marL="68581" marR="68581" marT="91441" marB="91441">
                    <a:solidFill>
                      <a:schemeClr val="dk1"/>
                    </a:solidFill>
                  </a:tcPr>
                </a:tc>
                <a:tc>
                  <a:txBody>
                    <a:bodyPr/>
                    <a:lstStyle/>
                    <a:p>
                      <a:pPr marL="0" lvl="0" indent="0" algn="l" rtl="0">
                        <a:spcBef>
                          <a:spcPts val="0"/>
                        </a:spcBef>
                        <a:spcAft>
                          <a:spcPts val="0"/>
                        </a:spcAft>
                        <a:buNone/>
                      </a:pPr>
                      <a:r>
                        <a:rPr lang="en-US" sz="1800" b="1">
                          <a:solidFill>
                            <a:srgbClr val="FFFFFF"/>
                          </a:solidFill>
                        </a:rPr>
                        <a:t>TimePeriod</a:t>
                      </a:r>
                      <a:endParaRPr sz="1800" b="1">
                        <a:solidFill>
                          <a:srgbClr val="FFFFFF"/>
                        </a:solidFill>
                      </a:endParaRPr>
                    </a:p>
                  </a:txBody>
                  <a:tcPr marL="68581" marR="68581" marT="91441" marB="91441">
                    <a:solidFill>
                      <a:schemeClr val="dk1"/>
                    </a:solidFill>
                  </a:tcPr>
                </a:tc>
                <a:tc>
                  <a:txBody>
                    <a:bodyPr/>
                    <a:lstStyle/>
                    <a:p>
                      <a:pPr marL="0" lvl="0" indent="0" algn="l" rtl="0">
                        <a:spcBef>
                          <a:spcPts val="0"/>
                        </a:spcBef>
                        <a:spcAft>
                          <a:spcPts val="0"/>
                        </a:spcAft>
                        <a:buNone/>
                      </a:pPr>
                      <a:r>
                        <a:rPr lang="en-US" sz="1800" b="1">
                          <a:solidFill>
                            <a:srgbClr val="FFFFFF"/>
                          </a:solidFill>
                        </a:rPr>
                        <a:t>AverageLongevity</a:t>
                      </a:r>
                      <a:endParaRPr sz="1800" b="1">
                        <a:solidFill>
                          <a:srgbClr val="FFFFFF"/>
                        </a:solidFill>
                      </a:endParaRPr>
                    </a:p>
                  </a:txBody>
                  <a:tcPr marL="68581" marR="68581" marT="91441" marB="91441">
                    <a:solidFill>
                      <a:schemeClr val="dk1"/>
                    </a:solidFill>
                  </a:tcPr>
                </a:tc>
                <a:extLst>
                  <a:ext uri="{0D108BD9-81ED-4DB2-BD59-A6C34878D82A}">
                    <a16:rowId xmlns:a16="http://schemas.microsoft.com/office/drawing/2014/main" val="10000"/>
                  </a:ext>
                </a:extLst>
              </a:tr>
              <a:tr h="731617">
                <a:tc>
                  <a:txBody>
                    <a:bodyPr/>
                    <a:lstStyle/>
                    <a:p>
                      <a:pPr marL="0" lvl="0" indent="0" algn="l" rtl="0">
                        <a:spcBef>
                          <a:spcPts val="0"/>
                        </a:spcBef>
                        <a:spcAft>
                          <a:spcPts val="0"/>
                        </a:spcAft>
                        <a:buNone/>
                      </a:pPr>
                      <a:r>
                        <a:rPr lang="en-US" sz="1800" dirty="0"/>
                        <a:t>Newport</a:t>
                      </a:r>
                      <a:endParaRPr sz="1800" dirty="0"/>
                    </a:p>
                  </a:txBody>
                  <a:tcPr marL="68581" marR="68581" marT="91441" marB="91441">
                    <a:solidFill>
                      <a:srgbClr val="CCCCCC"/>
                    </a:solidFill>
                  </a:tcPr>
                </a:tc>
                <a:tc>
                  <a:txBody>
                    <a:bodyPr/>
                    <a:lstStyle/>
                    <a:p>
                      <a:pPr marL="0" lvl="0" indent="0" algn="l" rtl="0">
                        <a:spcBef>
                          <a:spcPts val="0"/>
                        </a:spcBef>
                        <a:spcAft>
                          <a:spcPts val="0"/>
                        </a:spcAft>
                        <a:buNone/>
                      </a:pPr>
                      <a:r>
                        <a:rPr lang="en-US" sz="1800"/>
                        <a:t>Female</a:t>
                      </a:r>
                      <a:endParaRPr sz="1800"/>
                    </a:p>
                  </a:txBody>
                  <a:tcPr marL="68581" marR="68581" marT="91441" marB="91441">
                    <a:solidFill>
                      <a:srgbClr val="CCCCCC"/>
                    </a:solidFill>
                  </a:tcPr>
                </a:tc>
                <a:tc>
                  <a:txBody>
                    <a:bodyPr/>
                    <a:lstStyle/>
                    <a:p>
                      <a:pPr marL="0" lvl="0" indent="0" algn="l" rtl="0">
                        <a:spcBef>
                          <a:spcPts val="0"/>
                        </a:spcBef>
                        <a:spcAft>
                          <a:spcPts val="0"/>
                        </a:spcAft>
                        <a:buClr>
                          <a:schemeClr val="dk1"/>
                        </a:buClr>
                        <a:buSzPts val="1100"/>
                        <a:buFont typeface="Arial"/>
                        <a:buNone/>
                      </a:pPr>
                      <a:r>
                        <a:rPr lang="en-US" sz="1800"/>
                        <a:t> 2004 - 2006</a:t>
                      </a:r>
                      <a:endParaRPr sz="1800"/>
                    </a:p>
                  </a:txBody>
                  <a:tcPr marL="68581" marR="68581" marT="91441" marB="91441">
                    <a:solidFill>
                      <a:srgbClr val="CCCCCC"/>
                    </a:solidFill>
                  </a:tcPr>
                </a:tc>
                <a:tc>
                  <a:txBody>
                    <a:bodyPr/>
                    <a:lstStyle/>
                    <a:p>
                      <a:pPr marL="0" lvl="0" indent="0" algn="l" rtl="0">
                        <a:spcBef>
                          <a:spcPts val="0"/>
                        </a:spcBef>
                        <a:spcAft>
                          <a:spcPts val="0"/>
                        </a:spcAft>
                        <a:buNone/>
                      </a:pPr>
                      <a:r>
                        <a:rPr lang="en-US" sz="1800"/>
                        <a:t>80.7</a:t>
                      </a:r>
                      <a:endParaRPr sz="1800"/>
                    </a:p>
                  </a:txBody>
                  <a:tcPr marL="68581" marR="68581" marT="91441" marB="91441">
                    <a:solidFill>
                      <a:srgbClr val="CCCCCC"/>
                    </a:solidFill>
                  </a:tcPr>
                </a:tc>
                <a:extLst>
                  <a:ext uri="{0D108BD9-81ED-4DB2-BD59-A6C34878D82A}">
                    <a16:rowId xmlns:a16="http://schemas.microsoft.com/office/drawing/2014/main" val="10001"/>
                  </a:ext>
                </a:extLst>
              </a:tr>
              <a:tr h="731617">
                <a:tc>
                  <a:txBody>
                    <a:bodyPr/>
                    <a:lstStyle/>
                    <a:p>
                      <a:pPr marL="0" lvl="0" indent="0" algn="l" rtl="0">
                        <a:spcBef>
                          <a:spcPts val="0"/>
                        </a:spcBef>
                        <a:spcAft>
                          <a:spcPts val="0"/>
                        </a:spcAft>
                        <a:buNone/>
                      </a:pPr>
                      <a:r>
                        <a:rPr lang="en-US" sz="1800">
                          <a:solidFill>
                            <a:schemeClr val="dk1"/>
                          </a:solidFill>
                        </a:rPr>
                        <a:t>Newport</a:t>
                      </a:r>
                      <a:endParaRPr sz="1600"/>
                    </a:p>
                  </a:txBody>
                  <a:tcPr marL="68581" marR="68581" marT="91441" marB="91441">
                    <a:solidFill>
                      <a:srgbClr val="F3F3F3"/>
                    </a:solidFill>
                  </a:tcPr>
                </a:tc>
                <a:tc>
                  <a:txBody>
                    <a:bodyPr/>
                    <a:lstStyle/>
                    <a:p>
                      <a:pPr marL="0" lvl="0" indent="0" algn="l" rtl="0">
                        <a:spcBef>
                          <a:spcPts val="0"/>
                        </a:spcBef>
                        <a:spcAft>
                          <a:spcPts val="0"/>
                        </a:spcAft>
                        <a:buClr>
                          <a:schemeClr val="dk1"/>
                        </a:buClr>
                        <a:buSzPts val="1100"/>
                        <a:buFont typeface="Arial"/>
                        <a:buNone/>
                      </a:pPr>
                      <a:r>
                        <a:rPr lang="en-US" sz="1800" dirty="0">
                          <a:solidFill>
                            <a:schemeClr val="dk1"/>
                          </a:solidFill>
                        </a:rPr>
                        <a:t>Female</a:t>
                      </a:r>
                      <a:endParaRPr sz="1800" dirty="0"/>
                    </a:p>
                  </a:txBody>
                  <a:tcPr marL="68581" marR="68581" marT="91441" marB="91441">
                    <a:solidFill>
                      <a:srgbClr val="F3F3F3"/>
                    </a:solidFill>
                  </a:tcPr>
                </a:tc>
                <a:tc>
                  <a:txBody>
                    <a:bodyPr/>
                    <a:lstStyle/>
                    <a:p>
                      <a:pPr marL="0" lvl="0" indent="0" algn="l" rtl="0">
                        <a:spcBef>
                          <a:spcPts val="0"/>
                        </a:spcBef>
                        <a:spcAft>
                          <a:spcPts val="0"/>
                        </a:spcAft>
                        <a:buNone/>
                      </a:pPr>
                      <a:r>
                        <a:rPr lang="en-US" sz="1600"/>
                        <a:t> </a:t>
                      </a:r>
                      <a:r>
                        <a:rPr lang="en-US" sz="1800">
                          <a:solidFill>
                            <a:schemeClr val="dk1"/>
                          </a:solidFill>
                        </a:rPr>
                        <a:t>2005 - 2007</a:t>
                      </a:r>
                      <a:endParaRPr sz="1600"/>
                    </a:p>
                  </a:txBody>
                  <a:tcPr marL="68581" marR="68581" marT="91441" marB="91441">
                    <a:solidFill>
                      <a:srgbClr val="F3F3F3"/>
                    </a:solidFill>
                  </a:tcPr>
                </a:tc>
                <a:tc>
                  <a:txBody>
                    <a:bodyPr/>
                    <a:lstStyle/>
                    <a:p>
                      <a:pPr marL="0" lvl="0" indent="0" algn="l" rtl="0">
                        <a:spcBef>
                          <a:spcPts val="0"/>
                        </a:spcBef>
                        <a:spcAft>
                          <a:spcPts val="0"/>
                        </a:spcAft>
                        <a:buNone/>
                      </a:pPr>
                      <a:r>
                        <a:rPr lang="en-US" sz="1800"/>
                        <a:t>80.9</a:t>
                      </a:r>
                      <a:endParaRPr sz="1800"/>
                    </a:p>
                  </a:txBody>
                  <a:tcPr marL="68581" marR="68581" marT="91441" marB="91441">
                    <a:solidFill>
                      <a:srgbClr val="F3F3F3"/>
                    </a:solidFill>
                  </a:tcPr>
                </a:tc>
                <a:extLst>
                  <a:ext uri="{0D108BD9-81ED-4DB2-BD59-A6C34878D82A}">
                    <a16:rowId xmlns:a16="http://schemas.microsoft.com/office/drawing/2014/main" val="10002"/>
                  </a:ext>
                </a:extLst>
              </a:tr>
              <a:tr h="731617">
                <a:tc>
                  <a:txBody>
                    <a:bodyPr/>
                    <a:lstStyle/>
                    <a:p>
                      <a:pPr marL="0" lvl="0" indent="0" algn="l" rtl="0">
                        <a:spcBef>
                          <a:spcPts val="0"/>
                        </a:spcBef>
                        <a:spcAft>
                          <a:spcPts val="0"/>
                        </a:spcAft>
                        <a:buNone/>
                      </a:pPr>
                      <a:r>
                        <a:rPr lang="en-US" sz="1800">
                          <a:solidFill>
                            <a:schemeClr val="dk1"/>
                          </a:solidFill>
                        </a:rPr>
                        <a:t>Newport</a:t>
                      </a:r>
                      <a:endParaRPr sz="1600"/>
                    </a:p>
                  </a:txBody>
                  <a:tcPr marL="68581" marR="68581" marT="91441" marB="91441">
                    <a:solidFill>
                      <a:srgbClr val="CCCCCC"/>
                    </a:solidFill>
                  </a:tcPr>
                </a:tc>
                <a:tc>
                  <a:txBody>
                    <a:bodyPr/>
                    <a:lstStyle/>
                    <a:p>
                      <a:pPr marL="0" lvl="0" indent="0" algn="l" rtl="0">
                        <a:spcBef>
                          <a:spcPts val="0"/>
                        </a:spcBef>
                        <a:spcAft>
                          <a:spcPts val="0"/>
                        </a:spcAft>
                        <a:buClr>
                          <a:schemeClr val="dk1"/>
                        </a:buClr>
                        <a:buSzPts val="1100"/>
                        <a:buFont typeface="Arial"/>
                        <a:buNone/>
                      </a:pPr>
                      <a:r>
                        <a:rPr lang="en-US" sz="1800" dirty="0">
                          <a:solidFill>
                            <a:schemeClr val="dk1"/>
                          </a:solidFill>
                        </a:rPr>
                        <a:t>Female</a:t>
                      </a:r>
                      <a:endParaRPr sz="1800" dirty="0"/>
                    </a:p>
                  </a:txBody>
                  <a:tcPr marL="68581" marR="68581" marT="91441" marB="91441">
                    <a:solidFill>
                      <a:srgbClr val="CCCCCC"/>
                    </a:solidFill>
                  </a:tcPr>
                </a:tc>
                <a:tc>
                  <a:txBody>
                    <a:bodyPr/>
                    <a:lstStyle/>
                    <a:p>
                      <a:pPr marL="0" lvl="0" indent="0" algn="l" rtl="0">
                        <a:spcBef>
                          <a:spcPts val="0"/>
                        </a:spcBef>
                        <a:spcAft>
                          <a:spcPts val="0"/>
                        </a:spcAft>
                        <a:buNone/>
                      </a:pPr>
                      <a:r>
                        <a:rPr lang="en-US" sz="1600"/>
                        <a:t> </a:t>
                      </a:r>
                      <a:r>
                        <a:rPr lang="en-US" sz="1800">
                          <a:solidFill>
                            <a:schemeClr val="dk1"/>
                          </a:solidFill>
                        </a:rPr>
                        <a:t>2006 - 2007</a:t>
                      </a:r>
                      <a:endParaRPr sz="1600"/>
                    </a:p>
                  </a:txBody>
                  <a:tcPr marL="68581" marR="68581" marT="91441" marB="91441">
                    <a:solidFill>
                      <a:srgbClr val="CCCCCC"/>
                    </a:solidFill>
                  </a:tcPr>
                </a:tc>
                <a:tc>
                  <a:txBody>
                    <a:bodyPr/>
                    <a:lstStyle/>
                    <a:p>
                      <a:pPr marL="0" lvl="0" indent="0" algn="l" rtl="0">
                        <a:spcBef>
                          <a:spcPts val="0"/>
                        </a:spcBef>
                        <a:spcAft>
                          <a:spcPts val="0"/>
                        </a:spcAft>
                        <a:buNone/>
                      </a:pPr>
                      <a:r>
                        <a:rPr lang="en-US" sz="1800"/>
                        <a:t>81.5</a:t>
                      </a:r>
                      <a:endParaRPr sz="1800"/>
                    </a:p>
                  </a:txBody>
                  <a:tcPr marL="68581" marR="68581" marT="91441" marB="91441">
                    <a:solidFill>
                      <a:srgbClr val="CCCCCC"/>
                    </a:solidFill>
                  </a:tcPr>
                </a:tc>
                <a:extLst>
                  <a:ext uri="{0D108BD9-81ED-4DB2-BD59-A6C34878D82A}">
                    <a16:rowId xmlns:a16="http://schemas.microsoft.com/office/drawing/2014/main" val="10003"/>
                  </a:ext>
                </a:extLst>
              </a:tr>
              <a:tr h="731617">
                <a:tc>
                  <a:txBody>
                    <a:bodyPr/>
                    <a:lstStyle/>
                    <a:p>
                      <a:pPr marL="0" lvl="0" indent="0" algn="l" rtl="0">
                        <a:spcBef>
                          <a:spcPts val="0"/>
                        </a:spcBef>
                        <a:spcAft>
                          <a:spcPts val="0"/>
                        </a:spcAft>
                        <a:buNone/>
                      </a:pPr>
                      <a:r>
                        <a:rPr lang="en-US" sz="1800">
                          <a:solidFill>
                            <a:schemeClr val="dk1"/>
                          </a:solidFill>
                        </a:rPr>
                        <a:t>Newport</a:t>
                      </a:r>
                      <a:endParaRPr sz="1600"/>
                    </a:p>
                  </a:txBody>
                  <a:tcPr marL="68581" marR="68581" marT="91441" marB="91441">
                    <a:solidFill>
                      <a:srgbClr val="F3F3F3"/>
                    </a:solidFill>
                  </a:tcPr>
                </a:tc>
                <a:tc>
                  <a:txBody>
                    <a:bodyPr/>
                    <a:lstStyle/>
                    <a:p>
                      <a:pPr marL="0" lvl="0" indent="0" algn="l" rtl="0">
                        <a:spcBef>
                          <a:spcPts val="0"/>
                        </a:spcBef>
                        <a:spcAft>
                          <a:spcPts val="0"/>
                        </a:spcAft>
                        <a:buNone/>
                      </a:pPr>
                      <a:r>
                        <a:rPr lang="en-US" sz="1800"/>
                        <a:t>Male</a:t>
                      </a:r>
                      <a:endParaRPr sz="1800"/>
                    </a:p>
                  </a:txBody>
                  <a:tcPr marL="68581" marR="68581" marT="91441" marB="91441">
                    <a:solidFill>
                      <a:srgbClr val="F3F3F3"/>
                    </a:solidFill>
                  </a:tcPr>
                </a:tc>
                <a:tc>
                  <a:txBody>
                    <a:bodyPr/>
                    <a:lstStyle/>
                    <a:p>
                      <a:pPr marL="0" lvl="0" indent="0" algn="l" rtl="0">
                        <a:spcBef>
                          <a:spcPts val="0"/>
                        </a:spcBef>
                        <a:spcAft>
                          <a:spcPts val="0"/>
                        </a:spcAft>
                        <a:buNone/>
                      </a:pPr>
                      <a:r>
                        <a:rPr lang="en-US" sz="1600"/>
                        <a:t> </a:t>
                      </a:r>
                      <a:r>
                        <a:rPr lang="en-US" sz="1800">
                          <a:solidFill>
                            <a:schemeClr val="dk1"/>
                          </a:solidFill>
                        </a:rPr>
                        <a:t>2004 - 2006</a:t>
                      </a:r>
                      <a:endParaRPr sz="1600"/>
                    </a:p>
                  </a:txBody>
                  <a:tcPr marL="68581" marR="68581" marT="91441" marB="91441">
                    <a:solidFill>
                      <a:srgbClr val="F3F3F3"/>
                    </a:solidFill>
                  </a:tcPr>
                </a:tc>
                <a:tc>
                  <a:txBody>
                    <a:bodyPr/>
                    <a:lstStyle/>
                    <a:p>
                      <a:pPr marL="0" lvl="0" indent="0" algn="l" rtl="0">
                        <a:spcBef>
                          <a:spcPts val="0"/>
                        </a:spcBef>
                        <a:spcAft>
                          <a:spcPts val="0"/>
                        </a:spcAft>
                        <a:buNone/>
                      </a:pPr>
                      <a:r>
                        <a:rPr lang="en-US" sz="1800"/>
                        <a:t>76.7</a:t>
                      </a:r>
                      <a:endParaRPr sz="1800"/>
                    </a:p>
                  </a:txBody>
                  <a:tcPr marL="68581" marR="68581" marT="91441" marB="91441">
                    <a:solidFill>
                      <a:srgbClr val="F3F3F3"/>
                    </a:solidFill>
                  </a:tcPr>
                </a:tc>
                <a:extLst>
                  <a:ext uri="{0D108BD9-81ED-4DB2-BD59-A6C34878D82A}">
                    <a16:rowId xmlns:a16="http://schemas.microsoft.com/office/drawing/2014/main" val="10004"/>
                  </a:ext>
                </a:extLst>
              </a:tr>
              <a:tr h="731617">
                <a:tc>
                  <a:txBody>
                    <a:bodyPr/>
                    <a:lstStyle/>
                    <a:p>
                      <a:pPr marL="0" lvl="0" indent="0" algn="l" rtl="0">
                        <a:spcBef>
                          <a:spcPts val="0"/>
                        </a:spcBef>
                        <a:spcAft>
                          <a:spcPts val="0"/>
                        </a:spcAft>
                        <a:buNone/>
                      </a:pPr>
                      <a:r>
                        <a:rPr lang="en-US" sz="1800">
                          <a:solidFill>
                            <a:schemeClr val="dk1"/>
                          </a:solidFill>
                        </a:rPr>
                        <a:t>Newport</a:t>
                      </a:r>
                      <a:endParaRPr sz="1600"/>
                    </a:p>
                  </a:txBody>
                  <a:tcPr marL="68581" marR="68581" marT="91441" marB="91441">
                    <a:solidFill>
                      <a:srgbClr val="CCCCCC"/>
                    </a:solidFill>
                  </a:tcPr>
                </a:tc>
                <a:tc>
                  <a:txBody>
                    <a:bodyPr/>
                    <a:lstStyle/>
                    <a:p>
                      <a:pPr marL="0" lvl="0" indent="0" algn="l" rtl="0">
                        <a:spcBef>
                          <a:spcPts val="0"/>
                        </a:spcBef>
                        <a:spcAft>
                          <a:spcPts val="0"/>
                        </a:spcAft>
                        <a:buNone/>
                      </a:pPr>
                      <a:r>
                        <a:rPr lang="en-US" sz="1800"/>
                        <a:t>Male</a:t>
                      </a:r>
                      <a:endParaRPr sz="1800"/>
                    </a:p>
                  </a:txBody>
                  <a:tcPr marL="68581" marR="68581" marT="91441" marB="91441">
                    <a:solidFill>
                      <a:srgbClr val="CCCCCC"/>
                    </a:solidFill>
                  </a:tcPr>
                </a:tc>
                <a:tc>
                  <a:txBody>
                    <a:bodyPr/>
                    <a:lstStyle/>
                    <a:p>
                      <a:pPr marL="0" lvl="0" indent="0" algn="l" rtl="0">
                        <a:spcBef>
                          <a:spcPts val="0"/>
                        </a:spcBef>
                        <a:spcAft>
                          <a:spcPts val="0"/>
                        </a:spcAft>
                        <a:buNone/>
                      </a:pPr>
                      <a:r>
                        <a:rPr lang="en-US" sz="1600"/>
                        <a:t> </a:t>
                      </a:r>
                      <a:r>
                        <a:rPr lang="en-US" sz="1800">
                          <a:solidFill>
                            <a:schemeClr val="dk1"/>
                          </a:solidFill>
                        </a:rPr>
                        <a:t>2005 - 2007</a:t>
                      </a:r>
                      <a:endParaRPr sz="1600"/>
                    </a:p>
                  </a:txBody>
                  <a:tcPr marL="68581" marR="68581" marT="91441" marB="91441">
                    <a:solidFill>
                      <a:srgbClr val="CCCCCC"/>
                    </a:solidFill>
                  </a:tcPr>
                </a:tc>
                <a:tc>
                  <a:txBody>
                    <a:bodyPr/>
                    <a:lstStyle/>
                    <a:p>
                      <a:pPr marL="0" lvl="0" indent="0" algn="l" rtl="0">
                        <a:spcBef>
                          <a:spcPts val="0"/>
                        </a:spcBef>
                        <a:spcAft>
                          <a:spcPts val="0"/>
                        </a:spcAft>
                        <a:buNone/>
                      </a:pPr>
                      <a:r>
                        <a:rPr lang="en-US" sz="1800"/>
                        <a:t>77.1</a:t>
                      </a:r>
                      <a:endParaRPr sz="1800"/>
                    </a:p>
                  </a:txBody>
                  <a:tcPr marL="68581" marR="68581" marT="91441" marB="91441">
                    <a:solidFill>
                      <a:srgbClr val="CCCCCC"/>
                    </a:solidFill>
                  </a:tcPr>
                </a:tc>
                <a:extLst>
                  <a:ext uri="{0D108BD9-81ED-4DB2-BD59-A6C34878D82A}">
                    <a16:rowId xmlns:a16="http://schemas.microsoft.com/office/drawing/2014/main" val="10005"/>
                  </a:ext>
                </a:extLst>
              </a:tr>
              <a:tr h="731617">
                <a:tc>
                  <a:txBody>
                    <a:bodyPr/>
                    <a:lstStyle/>
                    <a:p>
                      <a:pPr marL="0" lvl="0" indent="0" algn="l" rtl="0">
                        <a:spcBef>
                          <a:spcPts val="0"/>
                        </a:spcBef>
                        <a:spcAft>
                          <a:spcPts val="0"/>
                        </a:spcAft>
                        <a:buNone/>
                      </a:pPr>
                      <a:r>
                        <a:rPr lang="en-US" sz="1800">
                          <a:solidFill>
                            <a:schemeClr val="dk1"/>
                          </a:solidFill>
                        </a:rPr>
                        <a:t>Newport</a:t>
                      </a:r>
                      <a:endParaRPr sz="1600"/>
                    </a:p>
                  </a:txBody>
                  <a:tcPr marL="68581" marR="68581" marT="91441" marB="91441">
                    <a:solidFill>
                      <a:srgbClr val="F3F3F3"/>
                    </a:solidFill>
                  </a:tcPr>
                </a:tc>
                <a:tc>
                  <a:txBody>
                    <a:bodyPr/>
                    <a:lstStyle/>
                    <a:p>
                      <a:pPr marL="0" lvl="0" indent="0" algn="l" rtl="0">
                        <a:spcBef>
                          <a:spcPts val="0"/>
                        </a:spcBef>
                        <a:spcAft>
                          <a:spcPts val="0"/>
                        </a:spcAft>
                        <a:buNone/>
                      </a:pPr>
                      <a:r>
                        <a:rPr lang="en-US" sz="1800"/>
                        <a:t>Male</a:t>
                      </a:r>
                      <a:endParaRPr sz="1800"/>
                    </a:p>
                  </a:txBody>
                  <a:tcPr marL="68581" marR="68581" marT="91441" marB="91441">
                    <a:solidFill>
                      <a:srgbClr val="F3F3F3"/>
                    </a:solidFill>
                  </a:tcPr>
                </a:tc>
                <a:tc>
                  <a:txBody>
                    <a:bodyPr/>
                    <a:lstStyle/>
                    <a:p>
                      <a:pPr marL="0" lvl="0" indent="0" algn="l" rtl="0">
                        <a:spcBef>
                          <a:spcPts val="0"/>
                        </a:spcBef>
                        <a:spcAft>
                          <a:spcPts val="0"/>
                        </a:spcAft>
                        <a:buNone/>
                      </a:pPr>
                      <a:r>
                        <a:rPr lang="en-US" sz="1600"/>
                        <a:t> </a:t>
                      </a:r>
                      <a:r>
                        <a:rPr lang="en-US" sz="1800">
                          <a:solidFill>
                            <a:schemeClr val="dk1"/>
                          </a:solidFill>
                        </a:rPr>
                        <a:t>2006 - 2007</a:t>
                      </a:r>
                      <a:endParaRPr sz="1600"/>
                    </a:p>
                  </a:txBody>
                  <a:tcPr marL="68581" marR="68581" marT="91441" marB="91441">
                    <a:solidFill>
                      <a:srgbClr val="F3F3F3"/>
                    </a:solidFill>
                  </a:tcPr>
                </a:tc>
                <a:tc>
                  <a:txBody>
                    <a:bodyPr/>
                    <a:lstStyle/>
                    <a:p>
                      <a:pPr marL="0" lvl="0" indent="0" algn="l" rtl="0">
                        <a:spcBef>
                          <a:spcPts val="0"/>
                        </a:spcBef>
                        <a:spcAft>
                          <a:spcPts val="0"/>
                        </a:spcAft>
                        <a:buNone/>
                      </a:pPr>
                      <a:r>
                        <a:rPr lang="en-US" sz="1800"/>
                        <a:t>77.0</a:t>
                      </a:r>
                      <a:endParaRPr sz="1800"/>
                    </a:p>
                  </a:txBody>
                  <a:tcPr marL="68581" marR="68581" marT="91441" marB="91441">
                    <a:solidFill>
                      <a:srgbClr val="F3F3F3"/>
                    </a:solidFill>
                  </a:tcPr>
                </a:tc>
                <a:extLst>
                  <a:ext uri="{0D108BD9-81ED-4DB2-BD59-A6C34878D82A}">
                    <a16:rowId xmlns:a16="http://schemas.microsoft.com/office/drawing/2014/main" val="10006"/>
                  </a:ext>
                </a:extLst>
              </a:tr>
              <a:tr h="731617">
                <a:tc>
                  <a:txBody>
                    <a:bodyPr/>
                    <a:lstStyle/>
                    <a:p>
                      <a:pPr marL="0" lvl="0" indent="0" algn="l" rtl="0">
                        <a:spcBef>
                          <a:spcPts val="0"/>
                        </a:spcBef>
                        <a:spcAft>
                          <a:spcPts val="0"/>
                        </a:spcAft>
                        <a:buClr>
                          <a:schemeClr val="dk1"/>
                        </a:buClr>
                        <a:buSzPts val="1100"/>
                        <a:buFont typeface="Arial"/>
                        <a:buNone/>
                      </a:pPr>
                      <a:r>
                        <a:rPr lang="en-US" sz="1800">
                          <a:solidFill>
                            <a:schemeClr val="dk1"/>
                          </a:solidFill>
                        </a:rPr>
                        <a:t>Cardiff</a:t>
                      </a:r>
                      <a:endParaRPr sz="1800"/>
                    </a:p>
                  </a:txBody>
                  <a:tcPr marL="68581" marR="68581" marT="91441" marB="91441">
                    <a:solidFill>
                      <a:srgbClr val="CCCCCC"/>
                    </a:solidFill>
                  </a:tcPr>
                </a:tc>
                <a:tc>
                  <a:txBody>
                    <a:bodyPr/>
                    <a:lstStyle/>
                    <a:p>
                      <a:pPr marL="0" lvl="0" indent="0" algn="l" rtl="0">
                        <a:spcBef>
                          <a:spcPts val="0"/>
                        </a:spcBef>
                        <a:spcAft>
                          <a:spcPts val="0"/>
                        </a:spcAft>
                        <a:buNone/>
                      </a:pPr>
                      <a:r>
                        <a:rPr lang="en-US" sz="1800"/>
                        <a:t>Male</a:t>
                      </a:r>
                      <a:endParaRPr sz="1800"/>
                    </a:p>
                  </a:txBody>
                  <a:tcPr marL="68581" marR="68581" marT="91441" marB="91441">
                    <a:solidFill>
                      <a:srgbClr val="CCCCCC"/>
                    </a:solidFill>
                  </a:tcPr>
                </a:tc>
                <a:tc>
                  <a:txBody>
                    <a:bodyPr/>
                    <a:lstStyle/>
                    <a:p>
                      <a:pPr marL="0" lvl="0" indent="0" algn="l" rtl="0">
                        <a:spcBef>
                          <a:spcPts val="0"/>
                        </a:spcBef>
                        <a:spcAft>
                          <a:spcPts val="0"/>
                        </a:spcAft>
                        <a:buNone/>
                      </a:pPr>
                      <a:r>
                        <a:rPr lang="en-US" sz="1600"/>
                        <a:t> </a:t>
                      </a:r>
                      <a:r>
                        <a:rPr lang="en-US" sz="1800">
                          <a:solidFill>
                            <a:schemeClr val="dk1"/>
                          </a:solidFill>
                        </a:rPr>
                        <a:t>2004 - 2006</a:t>
                      </a:r>
                      <a:endParaRPr sz="1600"/>
                    </a:p>
                  </a:txBody>
                  <a:tcPr marL="68581" marR="68581" marT="91441" marB="91441">
                    <a:solidFill>
                      <a:srgbClr val="CCCCCC"/>
                    </a:solidFill>
                  </a:tcPr>
                </a:tc>
                <a:tc>
                  <a:txBody>
                    <a:bodyPr/>
                    <a:lstStyle/>
                    <a:p>
                      <a:pPr marL="0" lvl="0" indent="0" algn="l" rtl="0">
                        <a:spcBef>
                          <a:spcPts val="0"/>
                        </a:spcBef>
                        <a:spcAft>
                          <a:spcPts val="0"/>
                        </a:spcAft>
                        <a:buNone/>
                      </a:pPr>
                      <a:r>
                        <a:rPr lang="en-US" sz="1800"/>
                        <a:t>78,7</a:t>
                      </a:r>
                      <a:endParaRPr sz="1800"/>
                    </a:p>
                  </a:txBody>
                  <a:tcPr marL="68581" marR="68581" marT="91441" marB="91441">
                    <a:solidFill>
                      <a:srgbClr val="CCCCCC"/>
                    </a:solidFill>
                  </a:tcPr>
                </a:tc>
                <a:extLst>
                  <a:ext uri="{0D108BD9-81ED-4DB2-BD59-A6C34878D82A}">
                    <a16:rowId xmlns:a16="http://schemas.microsoft.com/office/drawing/2014/main" val="10007"/>
                  </a:ext>
                </a:extLst>
              </a:tr>
              <a:tr h="457249">
                <a:tc>
                  <a:txBody>
                    <a:bodyPr/>
                    <a:lstStyle/>
                    <a:p>
                      <a:pPr marL="0" lvl="0" indent="0" algn="l" rtl="0">
                        <a:spcBef>
                          <a:spcPts val="0"/>
                        </a:spcBef>
                        <a:spcAft>
                          <a:spcPts val="0"/>
                        </a:spcAft>
                        <a:buNone/>
                      </a:pPr>
                      <a:r>
                        <a:rPr lang="en-US" sz="1800">
                          <a:solidFill>
                            <a:schemeClr val="dk1"/>
                          </a:solidFill>
                        </a:rPr>
                        <a:t>Etc.</a:t>
                      </a:r>
                      <a:endParaRPr sz="1800">
                        <a:solidFill>
                          <a:schemeClr val="dk1"/>
                        </a:solidFill>
                      </a:endParaRPr>
                    </a:p>
                  </a:txBody>
                  <a:tcPr marL="68581" marR="68581" marT="91441" marB="91441">
                    <a:solidFill>
                      <a:srgbClr val="CCCCCC"/>
                    </a:solidFill>
                  </a:tcPr>
                </a:tc>
                <a:tc>
                  <a:txBody>
                    <a:bodyPr/>
                    <a:lstStyle/>
                    <a:p>
                      <a:pPr marL="0" lvl="0" indent="0" algn="l" rtl="0">
                        <a:spcBef>
                          <a:spcPts val="0"/>
                        </a:spcBef>
                        <a:spcAft>
                          <a:spcPts val="0"/>
                        </a:spcAft>
                        <a:buNone/>
                      </a:pPr>
                      <a:endParaRPr sz="1800"/>
                    </a:p>
                  </a:txBody>
                  <a:tcPr marL="68581" marR="68581" marT="91441" marB="91441">
                    <a:solidFill>
                      <a:srgbClr val="CCCCCC"/>
                    </a:solidFill>
                  </a:tcPr>
                </a:tc>
                <a:tc>
                  <a:txBody>
                    <a:bodyPr/>
                    <a:lstStyle/>
                    <a:p>
                      <a:pPr marL="0" lvl="0" indent="0" algn="l" rtl="0">
                        <a:spcBef>
                          <a:spcPts val="0"/>
                        </a:spcBef>
                        <a:spcAft>
                          <a:spcPts val="0"/>
                        </a:spcAft>
                        <a:buNone/>
                      </a:pPr>
                      <a:endParaRPr sz="1800">
                        <a:solidFill>
                          <a:schemeClr val="dk1"/>
                        </a:solidFill>
                      </a:endParaRPr>
                    </a:p>
                  </a:txBody>
                  <a:tcPr marL="68581" marR="68581" marT="91441" marB="91441">
                    <a:solidFill>
                      <a:srgbClr val="CCCCCC"/>
                    </a:solidFill>
                  </a:tcPr>
                </a:tc>
                <a:tc>
                  <a:txBody>
                    <a:bodyPr/>
                    <a:lstStyle/>
                    <a:p>
                      <a:pPr marL="0" lvl="0" indent="0" algn="l" rtl="0">
                        <a:spcBef>
                          <a:spcPts val="0"/>
                        </a:spcBef>
                        <a:spcAft>
                          <a:spcPts val="0"/>
                        </a:spcAft>
                        <a:buNone/>
                      </a:pPr>
                      <a:endParaRPr sz="1800" dirty="0"/>
                    </a:p>
                  </a:txBody>
                  <a:tcPr marL="68581" marR="68581" marT="91441" marB="91441">
                    <a:solidFill>
                      <a:srgbClr val="CCCCCC"/>
                    </a:solidFill>
                  </a:tcPr>
                </a:tc>
                <a:extLst>
                  <a:ext uri="{0D108BD9-81ED-4DB2-BD59-A6C34878D82A}">
                    <a16:rowId xmlns:a16="http://schemas.microsoft.com/office/drawing/2014/main" val="10008"/>
                  </a:ext>
                </a:extLst>
              </a:tr>
            </a:tbl>
          </a:graphicData>
        </a:graphic>
      </p:graphicFrame>
      <p:sp>
        <p:nvSpPr>
          <p:cNvPr id="228" name="Google Shape;228;g6b46ffab04_0_17"/>
          <p:cNvSpPr/>
          <p:nvPr/>
        </p:nvSpPr>
        <p:spPr>
          <a:xfrm>
            <a:off x="7064652" y="3141712"/>
            <a:ext cx="916359" cy="3240172"/>
          </a:xfrm>
          <a:prstGeom prst="roundRect">
            <a:avLst>
              <a:gd name="adj" fmla="val 16667"/>
            </a:avLst>
          </a:prstGeom>
          <a:noFill/>
          <a:ln w="38100" cap="flat" cmpd="sng">
            <a:solidFill>
              <a:schemeClr val="accent5"/>
            </a:solidFill>
            <a:prstDash val="solid"/>
            <a:round/>
            <a:headEnd type="none" w="sm" len="sm"/>
            <a:tailEnd type="none" w="sm" len="sm"/>
          </a:ln>
        </p:spPr>
        <p:txBody>
          <a:bodyPr spcFirstLastPara="1" wrap="square" lIns="87269" tIns="87269" rIns="87269" bIns="87269" anchor="ctr" anchorCtr="0">
            <a:noAutofit/>
          </a:bodyPr>
          <a:lstStyle/>
          <a:p>
            <a:endParaRPr/>
          </a:p>
        </p:txBody>
      </p:sp>
      <p:sp>
        <p:nvSpPr>
          <p:cNvPr id="229" name="Google Shape;229;g6b46ffab04_0_17"/>
          <p:cNvSpPr/>
          <p:nvPr/>
        </p:nvSpPr>
        <p:spPr>
          <a:xfrm rot="-5400000">
            <a:off x="3395388" y="257537"/>
            <a:ext cx="483990" cy="4233660"/>
          </a:xfrm>
          <a:prstGeom prst="roundRect">
            <a:avLst>
              <a:gd name="adj" fmla="val 16667"/>
            </a:avLst>
          </a:prstGeom>
          <a:noFill/>
          <a:ln w="38100" cap="flat" cmpd="sng">
            <a:solidFill>
              <a:schemeClr val="accent5"/>
            </a:solidFill>
            <a:prstDash val="solid"/>
            <a:round/>
            <a:headEnd type="none" w="sm" len="sm"/>
            <a:tailEnd type="none" w="sm" len="sm"/>
          </a:ln>
        </p:spPr>
        <p:txBody>
          <a:bodyPr spcFirstLastPara="1" wrap="square" lIns="87269" tIns="87269" rIns="87269" bIns="87269" anchor="ctr" anchorCtr="0">
            <a:noAutofit/>
          </a:bodyPr>
          <a:lstStyle/>
          <a:p>
            <a:endParaRPr/>
          </a:p>
        </p:txBody>
      </p:sp>
      <p:sp>
        <p:nvSpPr>
          <p:cNvPr id="230" name="Google Shape;230;g6b46ffab04_0_17"/>
          <p:cNvSpPr/>
          <p:nvPr/>
        </p:nvSpPr>
        <p:spPr>
          <a:xfrm rot="-5400000">
            <a:off x="1640648" y="2496265"/>
            <a:ext cx="420073" cy="660265"/>
          </a:xfrm>
          <a:prstGeom prst="roundRect">
            <a:avLst>
              <a:gd name="adj" fmla="val 16667"/>
            </a:avLst>
          </a:prstGeom>
          <a:noFill/>
          <a:ln w="38100" cap="flat" cmpd="sng">
            <a:solidFill>
              <a:schemeClr val="accent5"/>
            </a:solidFill>
            <a:prstDash val="solid"/>
            <a:round/>
            <a:headEnd type="none" w="sm" len="sm"/>
            <a:tailEnd type="none" w="sm" len="sm"/>
          </a:ln>
        </p:spPr>
        <p:txBody>
          <a:bodyPr spcFirstLastPara="1" wrap="square" lIns="87269" tIns="87269" rIns="87269" bIns="87269" anchor="ctr" anchorCtr="0">
            <a:noAutofit/>
          </a:bodyPr>
          <a:lstStyle/>
          <a:p>
            <a:endParaRPr/>
          </a:p>
        </p:txBody>
      </p:sp>
      <p:cxnSp>
        <p:nvCxnSpPr>
          <p:cNvPr id="231" name="Google Shape;231;g6b46ffab04_0_17"/>
          <p:cNvCxnSpPr>
            <a:stCxn id="229" idx="2"/>
            <a:endCxn id="228" idx="0"/>
          </p:cNvCxnSpPr>
          <p:nvPr/>
        </p:nvCxnSpPr>
        <p:spPr>
          <a:xfrm>
            <a:off x="5754214" y="2374367"/>
            <a:ext cx="1768618" cy="767345"/>
          </a:xfrm>
          <a:prstGeom prst="straightConnector1">
            <a:avLst/>
          </a:prstGeom>
          <a:noFill/>
          <a:ln w="38100" cap="flat" cmpd="sng">
            <a:solidFill>
              <a:schemeClr val="accent5"/>
            </a:solidFill>
            <a:prstDash val="solid"/>
            <a:round/>
            <a:headEnd type="none" w="med" len="med"/>
            <a:tailEnd type="triangle" w="med" len="med"/>
          </a:ln>
        </p:spPr>
      </p:cxnSp>
    </p:spTree>
    <p:extLst>
      <p:ext uri="{BB962C8B-B14F-4D97-AF65-F5344CB8AC3E}">
        <p14:creationId xmlns:p14="http://schemas.microsoft.com/office/powerpoint/2010/main" val="3565165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78e518e41e_0_42"/>
          <p:cNvSpPr txBox="1">
            <a:spLocks noGrp="1"/>
          </p:cNvSpPr>
          <p:nvPr>
            <p:ph type="title"/>
          </p:nvPr>
        </p:nvSpPr>
        <p:spPr>
          <a:xfrm>
            <a:off x="0" y="21907"/>
            <a:ext cx="7888069" cy="1325930"/>
          </a:xfrm>
          <a:prstGeom prst="rect">
            <a:avLst/>
          </a:prstGeom>
          <a:noFill/>
          <a:ln>
            <a:noFill/>
          </a:ln>
        </p:spPr>
        <p:txBody>
          <a:bodyPr spcFirstLastPara="1" wrap="square" lIns="87269" tIns="43623" rIns="87269" bIns="43623" anchor="ctr" anchorCtr="0">
            <a:noAutofit/>
          </a:bodyPr>
          <a:lstStyle/>
          <a:p>
            <a:pPr>
              <a:buSzPts val="4400"/>
            </a:pPr>
            <a:r>
              <a:rPr lang="en-US" dirty="0"/>
              <a:t>Data Example - Key-Value</a:t>
            </a:r>
            <a:endParaRPr dirty="0"/>
          </a:p>
        </p:txBody>
      </p:sp>
      <p:graphicFrame>
        <p:nvGraphicFramePr>
          <p:cNvPr id="310" name="Google Shape;310;g78e518e41e_0_42"/>
          <p:cNvGraphicFramePr/>
          <p:nvPr/>
        </p:nvGraphicFramePr>
        <p:xfrm>
          <a:off x="2790055" y="1341684"/>
          <a:ext cx="2963240" cy="5151774"/>
        </p:xfrm>
        <a:graphic>
          <a:graphicData uri="http://schemas.openxmlformats.org/drawingml/2006/table">
            <a:tbl>
              <a:tblPr>
                <a:noFill/>
              </a:tblPr>
              <a:tblGrid>
                <a:gridCol w="1697245">
                  <a:extLst>
                    <a:ext uri="{9D8B030D-6E8A-4147-A177-3AD203B41FA5}">
                      <a16:colId xmlns:a16="http://schemas.microsoft.com/office/drawing/2014/main" val="20000"/>
                    </a:ext>
                  </a:extLst>
                </a:gridCol>
                <a:gridCol w="1265995">
                  <a:extLst>
                    <a:ext uri="{9D8B030D-6E8A-4147-A177-3AD203B41FA5}">
                      <a16:colId xmlns:a16="http://schemas.microsoft.com/office/drawing/2014/main" val="20001"/>
                    </a:ext>
                  </a:extLst>
                </a:gridCol>
              </a:tblGrid>
              <a:tr h="518220">
                <a:tc>
                  <a:txBody>
                    <a:bodyPr/>
                    <a:lstStyle/>
                    <a:p>
                      <a:pPr marL="0" lvl="0" indent="0" algn="l" rtl="0">
                        <a:spcBef>
                          <a:spcPts val="0"/>
                        </a:spcBef>
                        <a:spcAft>
                          <a:spcPts val="0"/>
                        </a:spcAft>
                        <a:buNone/>
                      </a:pPr>
                      <a:r>
                        <a:rPr lang="en-US" sz="2200" b="1" dirty="0">
                          <a:solidFill>
                            <a:srgbClr val="FFFFFF"/>
                          </a:solidFill>
                        </a:rPr>
                        <a:t>Key</a:t>
                      </a:r>
                      <a:endParaRPr sz="2200" b="1" dirty="0">
                        <a:solidFill>
                          <a:srgbClr val="FFFFFF"/>
                        </a:solidFill>
                      </a:endParaRPr>
                    </a:p>
                  </a:txBody>
                  <a:tcPr marL="68581" marR="68581" marT="91441" marB="91441">
                    <a:solidFill>
                      <a:schemeClr val="dk1"/>
                    </a:solidFill>
                  </a:tcPr>
                </a:tc>
                <a:tc>
                  <a:txBody>
                    <a:bodyPr/>
                    <a:lstStyle/>
                    <a:p>
                      <a:pPr marL="0" lvl="0" indent="0" algn="l" rtl="0">
                        <a:spcBef>
                          <a:spcPts val="0"/>
                        </a:spcBef>
                        <a:spcAft>
                          <a:spcPts val="0"/>
                        </a:spcAft>
                        <a:buNone/>
                      </a:pPr>
                      <a:r>
                        <a:rPr lang="en-US" sz="2200" b="1" dirty="0">
                          <a:solidFill>
                            <a:srgbClr val="FFFFFF"/>
                          </a:solidFill>
                        </a:rPr>
                        <a:t>Value</a:t>
                      </a:r>
                      <a:endParaRPr sz="2200" b="1" dirty="0">
                        <a:solidFill>
                          <a:srgbClr val="FFFFFF"/>
                        </a:solidFill>
                      </a:endParaRPr>
                    </a:p>
                  </a:txBody>
                  <a:tcPr marL="68581" marR="68581" marT="91441" marB="91441">
                    <a:solidFill>
                      <a:schemeClr val="dk1"/>
                    </a:solidFill>
                  </a:tcPr>
                </a:tc>
                <a:extLst>
                  <a:ext uri="{0D108BD9-81ED-4DB2-BD59-A6C34878D82A}">
                    <a16:rowId xmlns:a16="http://schemas.microsoft.com/office/drawing/2014/main" val="10000"/>
                  </a:ext>
                </a:extLst>
              </a:tr>
              <a:tr h="518220">
                <a:tc>
                  <a:txBody>
                    <a:bodyPr/>
                    <a:lstStyle/>
                    <a:p>
                      <a:pPr marL="0" lvl="0" indent="0" algn="l" rtl="0">
                        <a:spcBef>
                          <a:spcPts val="0"/>
                        </a:spcBef>
                        <a:spcAft>
                          <a:spcPts val="0"/>
                        </a:spcAft>
                        <a:buNone/>
                      </a:pPr>
                      <a:r>
                        <a:rPr lang="en-US" sz="2200"/>
                        <a:t>Marie-Sex</a:t>
                      </a:r>
                      <a:endParaRPr sz="2200"/>
                    </a:p>
                  </a:txBody>
                  <a:tcPr marL="68581" marR="68581" marT="91441" marB="91441">
                    <a:solidFill>
                      <a:srgbClr val="CCCCCC"/>
                    </a:solidFill>
                  </a:tcPr>
                </a:tc>
                <a:tc>
                  <a:txBody>
                    <a:bodyPr/>
                    <a:lstStyle/>
                    <a:p>
                      <a:pPr marL="0" lvl="0" indent="0" algn="l" rtl="0">
                        <a:spcBef>
                          <a:spcPts val="0"/>
                        </a:spcBef>
                        <a:spcAft>
                          <a:spcPts val="0"/>
                        </a:spcAft>
                        <a:buNone/>
                      </a:pPr>
                      <a:r>
                        <a:rPr lang="en-US" sz="2200" dirty="0"/>
                        <a:t>Female</a:t>
                      </a:r>
                      <a:endParaRPr sz="2200" dirty="0"/>
                    </a:p>
                  </a:txBody>
                  <a:tcPr marL="68581" marR="68581" marT="91441" marB="91441">
                    <a:solidFill>
                      <a:srgbClr val="CCCCCC"/>
                    </a:solidFill>
                  </a:tcPr>
                </a:tc>
                <a:extLst>
                  <a:ext uri="{0D108BD9-81ED-4DB2-BD59-A6C34878D82A}">
                    <a16:rowId xmlns:a16="http://schemas.microsoft.com/office/drawing/2014/main" val="10001"/>
                  </a:ext>
                </a:extLst>
              </a:tr>
              <a:tr h="518220">
                <a:tc>
                  <a:txBody>
                    <a:bodyPr/>
                    <a:lstStyle/>
                    <a:p>
                      <a:pPr marL="0" lvl="0" indent="0" algn="l" rtl="0">
                        <a:spcBef>
                          <a:spcPts val="0"/>
                        </a:spcBef>
                        <a:spcAft>
                          <a:spcPts val="0"/>
                        </a:spcAft>
                        <a:buNone/>
                      </a:pPr>
                      <a:r>
                        <a:rPr lang="en-US" sz="2200" dirty="0">
                          <a:solidFill>
                            <a:schemeClr val="dk1"/>
                          </a:solidFill>
                        </a:rPr>
                        <a:t>Marie-Born</a:t>
                      </a:r>
                      <a:endParaRPr sz="2200" dirty="0"/>
                    </a:p>
                  </a:txBody>
                  <a:tcPr marL="68581" marR="68581" marT="91441" marB="91441">
                    <a:solidFill>
                      <a:srgbClr val="F3F3F3"/>
                    </a:solidFill>
                  </a:tcPr>
                </a:tc>
                <a:tc>
                  <a:txBody>
                    <a:bodyPr/>
                    <a:lstStyle/>
                    <a:p>
                      <a:pPr marL="0" lvl="0" indent="0" algn="l" rtl="0">
                        <a:spcBef>
                          <a:spcPts val="0"/>
                        </a:spcBef>
                        <a:spcAft>
                          <a:spcPts val="0"/>
                        </a:spcAft>
                        <a:buNone/>
                      </a:pPr>
                      <a:r>
                        <a:rPr lang="en-US" sz="2200" dirty="0"/>
                        <a:t>3.3.1932</a:t>
                      </a:r>
                      <a:endParaRPr sz="2200" dirty="0"/>
                    </a:p>
                  </a:txBody>
                  <a:tcPr marL="68581" marR="68581" marT="91441" marB="91441">
                    <a:solidFill>
                      <a:srgbClr val="F3F3F3"/>
                    </a:solidFill>
                  </a:tcPr>
                </a:tc>
                <a:extLst>
                  <a:ext uri="{0D108BD9-81ED-4DB2-BD59-A6C34878D82A}">
                    <a16:rowId xmlns:a16="http://schemas.microsoft.com/office/drawing/2014/main" val="10002"/>
                  </a:ext>
                </a:extLst>
              </a:tr>
              <a:tr h="853558">
                <a:tc>
                  <a:txBody>
                    <a:bodyPr/>
                    <a:lstStyle/>
                    <a:p>
                      <a:pPr marL="0" lvl="0" indent="0" algn="l" rtl="0">
                        <a:spcBef>
                          <a:spcPts val="0"/>
                        </a:spcBef>
                        <a:spcAft>
                          <a:spcPts val="0"/>
                        </a:spcAft>
                        <a:buNone/>
                      </a:pPr>
                      <a:r>
                        <a:rPr lang="en-US" sz="2200" dirty="0">
                          <a:solidFill>
                            <a:schemeClr val="dk1"/>
                          </a:solidFill>
                        </a:rPr>
                        <a:t>Marie-Died</a:t>
                      </a:r>
                      <a:endParaRPr sz="2200" dirty="0"/>
                    </a:p>
                  </a:txBody>
                  <a:tcPr marL="68581" marR="68581" marT="91441" marB="91441">
                    <a:solidFill>
                      <a:srgbClr val="CCCCCC"/>
                    </a:solidFill>
                  </a:tcPr>
                </a:tc>
                <a:tc>
                  <a:txBody>
                    <a:bodyPr/>
                    <a:lstStyle/>
                    <a:p>
                      <a:pPr marL="0" lvl="0" indent="0" algn="l" rtl="0">
                        <a:spcBef>
                          <a:spcPts val="0"/>
                        </a:spcBef>
                        <a:spcAft>
                          <a:spcPts val="0"/>
                        </a:spcAft>
                        <a:buNone/>
                      </a:pPr>
                      <a:r>
                        <a:rPr lang="en-US" sz="2200" dirty="0"/>
                        <a:t>12.1.2005</a:t>
                      </a:r>
                      <a:endParaRPr sz="2200" dirty="0"/>
                    </a:p>
                  </a:txBody>
                  <a:tcPr marL="68581" marR="68581" marT="91441" marB="91441">
                    <a:solidFill>
                      <a:srgbClr val="CCCCCC"/>
                    </a:solidFill>
                  </a:tcPr>
                </a:tc>
                <a:extLst>
                  <a:ext uri="{0D108BD9-81ED-4DB2-BD59-A6C34878D82A}">
                    <a16:rowId xmlns:a16="http://schemas.microsoft.com/office/drawing/2014/main" val="10003"/>
                  </a:ext>
                </a:extLst>
              </a:tr>
              <a:tr h="853558">
                <a:tc>
                  <a:txBody>
                    <a:bodyPr/>
                    <a:lstStyle/>
                    <a:p>
                      <a:pPr marL="0" lvl="0" indent="0" algn="l" rtl="0">
                        <a:spcBef>
                          <a:spcPts val="0"/>
                        </a:spcBef>
                        <a:spcAft>
                          <a:spcPts val="0"/>
                        </a:spcAft>
                        <a:buNone/>
                      </a:pPr>
                      <a:r>
                        <a:rPr lang="en-US" sz="2200">
                          <a:solidFill>
                            <a:schemeClr val="dk1"/>
                          </a:solidFill>
                        </a:rPr>
                        <a:t>Marie-RefArea</a:t>
                      </a:r>
                      <a:endParaRPr sz="2200"/>
                    </a:p>
                  </a:txBody>
                  <a:tcPr marL="68581" marR="68581" marT="91441" marB="91441">
                    <a:solidFill>
                      <a:srgbClr val="F3F3F3"/>
                    </a:solidFill>
                  </a:tcPr>
                </a:tc>
                <a:tc>
                  <a:txBody>
                    <a:bodyPr/>
                    <a:lstStyle/>
                    <a:p>
                      <a:pPr marL="0" lvl="0" indent="0" algn="l" rtl="0">
                        <a:spcBef>
                          <a:spcPts val="0"/>
                        </a:spcBef>
                        <a:spcAft>
                          <a:spcPts val="0"/>
                        </a:spcAft>
                        <a:buNone/>
                      </a:pPr>
                      <a:r>
                        <a:rPr lang="en-US" sz="2200"/>
                        <a:t>Newport</a:t>
                      </a:r>
                      <a:endParaRPr sz="2200"/>
                    </a:p>
                  </a:txBody>
                  <a:tcPr marL="68581" marR="68581" marT="91441" marB="91441">
                    <a:solidFill>
                      <a:srgbClr val="F3F3F3"/>
                    </a:solidFill>
                  </a:tcPr>
                </a:tc>
                <a:extLst>
                  <a:ext uri="{0D108BD9-81ED-4DB2-BD59-A6C34878D82A}">
                    <a16:rowId xmlns:a16="http://schemas.microsoft.com/office/drawing/2014/main" val="10004"/>
                  </a:ext>
                </a:extLst>
              </a:tr>
              <a:tr h="853558">
                <a:tc>
                  <a:txBody>
                    <a:bodyPr/>
                    <a:lstStyle/>
                    <a:p>
                      <a:pPr marL="0" lvl="0" indent="0" algn="l" rtl="0">
                        <a:spcBef>
                          <a:spcPts val="0"/>
                        </a:spcBef>
                        <a:spcAft>
                          <a:spcPts val="0"/>
                        </a:spcAft>
                        <a:buNone/>
                      </a:pPr>
                      <a:r>
                        <a:rPr lang="en-US" sz="2200">
                          <a:solidFill>
                            <a:schemeClr val="dk1"/>
                          </a:solidFill>
                        </a:rPr>
                        <a:t>Marie-Longevity</a:t>
                      </a:r>
                      <a:endParaRPr sz="2200"/>
                    </a:p>
                  </a:txBody>
                  <a:tcPr marL="68581" marR="68581" marT="91441" marB="91441">
                    <a:solidFill>
                      <a:srgbClr val="CCCCCC"/>
                    </a:solidFill>
                  </a:tcPr>
                </a:tc>
                <a:tc>
                  <a:txBody>
                    <a:bodyPr/>
                    <a:lstStyle/>
                    <a:p>
                      <a:pPr marL="0" lvl="0" indent="0" algn="l" rtl="0">
                        <a:spcBef>
                          <a:spcPts val="0"/>
                        </a:spcBef>
                        <a:spcAft>
                          <a:spcPts val="0"/>
                        </a:spcAft>
                        <a:buNone/>
                      </a:pPr>
                      <a:r>
                        <a:rPr lang="en-US" sz="2200"/>
                        <a:t>Cardiff</a:t>
                      </a:r>
                      <a:endParaRPr sz="2200"/>
                    </a:p>
                  </a:txBody>
                  <a:tcPr marL="68581" marR="68581" marT="91441" marB="91441">
                    <a:solidFill>
                      <a:srgbClr val="CCCCCC"/>
                    </a:solidFill>
                  </a:tcPr>
                </a:tc>
                <a:extLst>
                  <a:ext uri="{0D108BD9-81ED-4DB2-BD59-A6C34878D82A}">
                    <a16:rowId xmlns:a16="http://schemas.microsoft.com/office/drawing/2014/main" val="10005"/>
                  </a:ext>
                </a:extLst>
              </a:tr>
              <a:tr h="518220">
                <a:tc>
                  <a:txBody>
                    <a:bodyPr/>
                    <a:lstStyle/>
                    <a:p>
                      <a:pPr marL="0" lvl="0" indent="0" algn="l" rtl="0">
                        <a:spcBef>
                          <a:spcPts val="0"/>
                        </a:spcBef>
                        <a:spcAft>
                          <a:spcPts val="0"/>
                        </a:spcAft>
                        <a:buNone/>
                      </a:pPr>
                      <a:r>
                        <a:rPr lang="en-US" sz="2200">
                          <a:solidFill>
                            <a:schemeClr val="dk1"/>
                          </a:solidFill>
                        </a:rPr>
                        <a:t>Henry-Sex</a:t>
                      </a:r>
                      <a:endParaRPr sz="2200"/>
                    </a:p>
                  </a:txBody>
                  <a:tcPr marL="68581" marR="68581" marT="91441" marB="91441">
                    <a:solidFill>
                      <a:srgbClr val="F3F3F3"/>
                    </a:solidFill>
                  </a:tcPr>
                </a:tc>
                <a:tc>
                  <a:txBody>
                    <a:bodyPr/>
                    <a:lstStyle/>
                    <a:p>
                      <a:pPr marL="0" lvl="0" indent="0" algn="l" rtl="0">
                        <a:spcBef>
                          <a:spcPts val="0"/>
                        </a:spcBef>
                        <a:spcAft>
                          <a:spcPts val="0"/>
                        </a:spcAft>
                        <a:buNone/>
                      </a:pPr>
                      <a:r>
                        <a:rPr lang="en-US" sz="2200"/>
                        <a:t>Male</a:t>
                      </a:r>
                      <a:endParaRPr sz="2200"/>
                    </a:p>
                  </a:txBody>
                  <a:tcPr marL="68581" marR="68581" marT="91441" marB="91441">
                    <a:solidFill>
                      <a:srgbClr val="F3F3F3"/>
                    </a:solidFill>
                  </a:tcPr>
                </a:tc>
                <a:extLst>
                  <a:ext uri="{0D108BD9-81ED-4DB2-BD59-A6C34878D82A}">
                    <a16:rowId xmlns:a16="http://schemas.microsoft.com/office/drawing/2014/main" val="10006"/>
                  </a:ext>
                </a:extLst>
              </a:tr>
              <a:tr h="518220">
                <a:tc>
                  <a:txBody>
                    <a:bodyPr/>
                    <a:lstStyle/>
                    <a:p>
                      <a:pPr marL="0" lvl="0" indent="0" algn="l" rtl="0">
                        <a:spcBef>
                          <a:spcPts val="0"/>
                        </a:spcBef>
                        <a:spcAft>
                          <a:spcPts val="0"/>
                        </a:spcAft>
                        <a:buNone/>
                      </a:pPr>
                      <a:r>
                        <a:rPr lang="en-US" sz="2200">
                          <a:solidFill>
                            <a:schemeClr val="dk1"/>
                          </a:solidFill>
                        </a:rPr>
                        <a:t>etc.</a:t>
                      </a:r>
                      <a:endParaRPr sz="2200"/>
                    </a:p>
                  </a:txBody>
                  <a:tcPr marL="68581" marR="68581" marT="91441" marB="91441">
                    <a:solidFill>
                      <a:srgbClr val="CCCCCC"/>
                    </a:solidFill>
                  </a:tcPr>
                </a:tc>
                <a:tc>
                  <a:txBody>
                    <a:bodyPr/>
                    <a:lstStyle/>
                    <a:p>
                      <a:pPr marL="0" lvl="0" indent="0" algn="l" rtl="0">
                        <a:spcBef>
                          <a:spcPts val="0"/>
                        </a:spcBef>
                        <a:spcAft>
                          <a:spcPts val="0"/>
                        </a:spcAft>
                        <a:buNone/>
                      </a:pPr>
                      <a:endParaRPr sz="1600" dirty="0"/>
                    </a:p>
                  </a:txBody>
                  <a:tcPr marL="68581" marR="68581" marT="91441" marB="91441">
                    <a:solidFill>
                      <a:srgbClr val="CCCCCC"/>
                    </a:solidFill>
                  </a:tcPr>
                </a:tc>
                <a:extLst>
                  <a:ext uri="{0D108BD9-81ED-4DB2-BD59-A6C34878D82A}">
                    <a16:rowId xmlns:a16="http://schemas.microsoft.com/office/drawing/2014/main" val="10007"/>
                  </a:ext>
                </a:extLst>
              </a:tr>
            </a:tbl>
          </a:graphicData>
        </a:graphic>
      </p:graphicFrame>
      <p:cxnSp>
        <p:nvCxnSpPr>
          <p:cNvPr id="313" name="Google Shape;313;g78e518e41e_0_42"/>
          <p:cNvCxnSpPr/>
          <p:nvPr/>
        </p:nvCxnSpPr>
        <p:spPr>
          <a:xfrm flipH="1">
            <a:off x="5780662" y="2124799"/>
            <a:ext cx="711108" cy="0"/>
          </a:xfrm>
          <a:prstGeom prst="straightConnector1">
            <a:avLst/>
          </a:prstGeom>
          <a:noFill/>
          <a:ln w="28575" cap="flat" cmpd="sng">
            <a:solidFill>
              <a:srgbClr val="FF0000"/>
            </a:solidFill>
            <a:prstDash val="solid"/>
            <a:round/>
            <a:headEnd type="none" w="med" len="med"/>
            <a:tailEnd type="triangle" w="med" len="med"/>
          </a:ln>
        </p:spPr>
      </p:cxnSp>
      <p:cxnSp>
        <p:nvCxnSpPr>
          <p:cNvPr id="314" name="Google Shape;314;g78e518e41e_0_42"/>
          <p:cNvCxnSpPr>
            <a:endCxn id="12" idx="1"/>
          </p:cNvCxnSpPr>
          <p:nvPr/>
        </p:nvCxnSpPr>
        <p:spPr>
          <a:xfrm>
            <a:off x="2081525" y="2142591"/>
            <a:ext cx="594246" cy="0"/>
          </a:xfrm>
          <a:prstGeom prst="straightConnector1">
            <a:avLst/>
          </a:prstGeom>
          <a:noFill/>
          <a:ln w="28575" cap="flat" cmpd="sng">
            <a:solidFill>
              <a:srgbClr val="FFFF00"/>
            </a:solidFill>
            <a:prstDash val="solid"/>
            <a:round/>
            <a:headEnd type="none" w="med" len="med"/>
            <a:tailEnd type="triangle" w="med" len="med"/>
          </a:ln>
        </p:spPr>
      </p:cxnSp>
      <p:sp>
        <p:nvSpPr>
          <p:cNvPr id="315" name="Google Shape;315;g78e518e41e_0_42"/>
          <p:cNvSpPr txBox="1"/>
          <p:nvPr/>
        </p:nvSpPr>
        <p:spPr>
          <a:xfrm>
            <a:off x="88934" y="1629698"/>
            <a:ext cx="2755143" cy="2647958"/>
          </a:xfrm>
          <a:prstGeom prst="rect">
            <a:avLst/>
          </a:prstGeom>
          <a:noFill/>
          <a:ln>
            <a:noFill/>
          </a:ln>
        </p:spPr>
        <p:txBody>
          <a:bodyPr spcFirstLastPara="1" wrap="square" lIns="87269" tIns="87269" rIns="87269" bIns="87269" anchor="t" anchorCtr="0">
            <a:noAutofit/>
          </a:bodyPr>
          <a:lstStyle/>
          <a:p>
            <a:r>
              <a:rPr lang="en-US" sz="2400" dirty="0">
                <a:latin typeface="Calibri"/>
                <a:ea typeface="Calibri"/>
                <a:cs typeface="Calibri"/>
                <a:sym typeface="Calibri"/>
              </a:rPr>
              <a:t>The </a:t>
            </a:r>
            <a:r>
              <a:rPr lang="en-US" sz="2400" dirty="0" err="1">
                <a:latin typeface="Calibri"/>
                <a:ea typeface="Calibri"/>
                <a:cs typeface="Calibri"/>
                <a:sym typeface="Calibri"/>
              </a:rPr>
              <a:t>InstanceKey</a:t>
            </a:r>
            <a:r>
              <a:rPr lang="en-US" sz="2400" dirty="0">
                <a:latin typeface="Calibri"/>
                <a:ea typeface="Calibri"/>
                <a:cs typeface="Calibri"/>
                <a:sym typeface="Calibri"/>
              </a:rPr>
              <a:t> is</a:t>
            </a:r>
          </a:p>
          <a:p>
            <a:pPr>
              <a:lnSpc>
                <a:spcPct val="150000"/>
              </a:lnSpc>
            </a:pPr>
            <a:r>
              <a:rPr lang="en-US" sz="2400" dirty="0">
                <a:latin typeface="Calibri"/>
                <a:ea typeface="Calibri"/>
                <a:cs typeface="Calibri"/>
                <a:sym typeface="Calibri"/>
              </a:rPr>
              <a:t>also an </a:t>
            </a:r>
            <a:r>
              <a:rPr lang="en-US" sz="2400" dirty="0" err="1">
                <a:latin typeface="Calibri"/>
                <a:ea typeface="Calibri"/>
                <a:cs typeface="Calibri"/>
                <a:sym typeface="Calibri"/>
              </a:rPr>
              <a:t>InstanceValue</a:t>
            </a:r>
            <a:endParaRPr lang="en-US" sz="2400" dirty="0">
              <a:latin typeface="Calibri"/>
              <a:ea typeface="Calibri"/>
              <a:cs typeface="Calibri"/>
              <a:sym typeface="Calibri"/>
            </a:endParaRPr>
          </a:p>
          <a:p>
            <a:pPr>
              <a:lnSpc>
                <a:spcPct val="150000"/>
              </a:lnSpc>
            </a:pPr>
            <a:r>
              <a:rPr lang="en-US" sz="2400" dirty="0">
                <a:latin typeface="Calibri"/>
                <a:ea typeface="Calibri"/>
                <a:cs typeface="Calibri"/>
                <a:sym typeface="Calibri"/>
              </a:rPr>
              <a:t>(generated from </a:t>
            </a:r>
            <a:r>
              <a:rPr lang="en-US" sz="2400" dirty="0" err="1">
                <a:latin typeface="Calibri"/>
                <a:ea typeface="Calibri"/>
                <a:cs typeface="Calibri"/>
                <a:sym typeface="Calibri"/>
              </a:rPr>
              <a:t>CaseId</a:t>
            </a:r>
            <a:r>
              <a:rPr lang="en-US" sz="2400" dirty="0">
                <a:latin typeface="Calibri"/>
                <a:ea typeface="Calibri"/>
                <a:cs typeface="Calibri"/>
                <a:sym typeface="Calibri"/>
              </a:rPr>
              <a:t> </a:t>
            </a:r>
          </a:p>
          <a:p>
            <a:pPr>
              <a:lnSpc>
                <a:spcPct val="150000"/>
              </a:lnSpc>
            </a:pPr>
            <a:r>
              <a:rPr lang="en-US" sz="2400" dirty="0">
                <a:latin typeface="Calibri"/>
                <a:ea typeface="Calibri"/>
                <a:cs typeface="Calibri"/>
                <a:sym typeface="Calibri"/>
              </a:rPr>
              <a:t>and Sex)</a:t>
            </a:r>
            <a:endParaRPr sz="2400" dirty="0">
              <a:latin typeface="Calibri"/>
              <a:ea typeface="Calibri"/>
              <a:cs typeface="Calibri"/>
              <a:sym typeface="Calibri"/>
            </a:endParaRPr>
          </a:p>
        </p:txBody>
      </p:sp>
      <p:sp>
        <p:nvSpPr>
          <p:cNvPr id="316" name="Google Shape;316;g78e518e41e_0_42"/>
          <p:cNvSpPr txBox="1"/>
          <p:nvPr/>
        </p:nvSpPr>
        <p:spPr>
          <a:xfrm>
            <a:off x="6494288" y="1868553"/>
            <a:ext cx="1939697" cy="1002143"/>
          </a:xfrm>
          <a:prstGeom prst="rect">
            <a:avLst/>
          </a:prstGeom>
          <a:noFill/>
          <a:ln>
            <a:noFill/>
          </a:ln>
        </p:spPr>
        <p:txBody>
          <a:bodyPr spcFirstLastPara="1" wrap="square" lIns="87269" tIns="87269" rIns="87269" bIns="87269" anchor="t" anchorCtr="0">
            <a:noAutofit/>
          </a:bodyPr>
          <a:lstStyle/>
          <a:p>
            <a:r>
              <a:rPr lang="en-US" sz="2400" dirty="0" err="1">
                <a:latin typeface="Calibri"/>
                <a:ea typeface="Calibri"/>
                <a:cs typeface="Calibri"/>
                <a:sym typeface="Calibri"/>
              </a:rPr>
              <a:t>InstanceValue</a:t>
            </a:r>
            <a:endParaRPr sz="2400" dirty="0">
              <a:latin typeface="Calibri"/>
              <a:ea typeface="Calibri"/>
              <a:cs typeface="Calibri"/>
              <a:sym typeface="Calibri"/>
            </a:endParaRPr>
          </a:p>
        </p:txBody>
      </p:sp>
      <p:sp>
        <p:nvSpPr>
          <p:cNvPr id="11" name="Google Shape;271;g78fca36e1f_0_38"/>
          <p:cNvSpPr/>
          <p:nvPr/>
        </p:nvSpPr>
        <p:spPr>
          <a:xfrm>
            <a:off x="4538146" y="1910545"/>
            <a:ext cx="1242516" cy="45908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87269" tIns="87269" rIns="87269" bIns="87269" anchor="ctr" anchorCtr="0">
            <a:noAutofit/>
          </a:bodyPr>
          <a:lstStyle/>
          <a:p>
            <a:endParaRPr/>
          </a:p>
        </p:txBody>
      </p:sp>
      <p:sp>
        <p:nvSpPr>
          <p:cNvPr id="12" name="Google Shape;271;g78fca36e1f_0_38"/>
          <p:cNvSpPr/>
          <p:nvPr/>
        </p:nvSpPr>
        <p:spPr>
          <a:xfrm>
            <a:off x="2675771" y="1913051"/>
            <a:ext cx="1674695" cy="459080"/>
          </a:xfrm>
          <a:prstGeom prst="roundRect">
            <a:avLst>
              <a:gd name="adj" fmla="val 16667"/>
            </a:avLst>
          </a:prstGeom>
          <a:noFill/>
          <a:ln w="38100" cap="flat" cmpd="sng">
            <a:solidFill>
              <a:srgbClr val="FFFF00"/>
            </a:solidFill>
            <a:prstDash val="solid"/>
            <a:round/>
            <a:headEnd type="none" w="sm" len="sm"/>
            <a:tailEnd type="none" w="sm" len="sm"/>
          </a:ln>
        </p:spPr>
        <p:txBody>
          <a:bodyPr spcFirstLastPara="1" wrap="square" lIns="87269" tIns="87269" rIns="87269" bIns="87269" anchor="ctr" anchorCtr="0">
            <a:noAutofit/>
          </a:bodyPr>
          <a:lstStyle/>
          <a:p>
            <a:endParaRPr/>
          </a:p>
        </p:txBody>
      </p:sp>
    </p:spTree>
    <p:extLst>
      <p:ext uri="{BB962C8B-B14F-4D97-AF65-F5344CB8AC3E}">
        <p14:creationId xmlns:p14="http://schemas.microsoft.com/office/powerpoint/2010/main" val="1167876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E2076-ACE8-45A2-A76B-BCC5873B8EA7}"/>
              </a:ext>
            </a:extLst>
          </p:cNvPr>
          <p:cNvSpPr>
            <a:spLocks noGrp="1"/>
          </p:cNvSpPr>
          <p:nvPr>
            <p:ph type="title"/>
          </p:nvPr>
        </p:nvSpPr>
        <p:spPr/>
        <p:txBody>
          <a:bodyPr/>
          <a:lstStyle/>
          <a:p>
            <a:r>
              <a:rPr lang="en-US" dirty="0"/>
              <a:t>DDI-CDI and CESSDA</a:t>
            </a:r>
          </a:p>
        </p:txBody>
      </p:sp>
      <p:sp>
        <p:nvSpPr>
          <p:cNvPr id="5" name="Content Placeholder 4">
            <a:extLst>
              <a:ext uri="{FF2B5EF4-FFF2-40B4-BE49-F238E27FC236}">
                <a16:creationId xmlns:a16="http://schemas.microsoft.com/office/drawing/2014/main" id="{DB653782-7489-41FA-B487-570D2DC6B076}"/>
              </a:ext>
            </a:extLst>
          </p:cNvPr>
          <p:cNvSpPr>
            <a:spLocks noGrp="1"/>
          </p:cNvSpPr>
          <p:nvPr>
            <p:ph idx="1"/>
          </p:nvPr>
        </p:nvSpPr>
        <p:spPr/>
        <p:txBody>
          <a:bodyPr>
            <a:normAutofit fontScale="92500" lnSpcReduction="10000"/>
          </a:bodyPr>
          <a:lstStyle/>
          <a:p>
            <a:r>
              <a:rPr lang="en-US" dirty="0"/>
              <a:t>CESSDA is a major part of the DDI Community</a:t>
            </a:r>
          </a:p>
          <a:p>
            <a:pPr lvl="1"/>
            <a:r>
              <a:rPr lang="en-US" dirty="0"/>
              <a:t>DDI-Codebook has been implemented mostly using NESSTAR tools developed by CESSDA archives</a:t>
            </a:r>
          </a:p>
          <a:p>
            <a:pPr lvl="1"/>
            <a:r>
              <a:rPr lang="en-US" dirty="0"/>
              <a:t>CESSDA has now adopted DDI Lifecycle in many places</a:t>
            </a:r>
          </a:p>
          <a:p>
            <a:r>
              <a:rPr lang="en-US" dirty="0"/>
              <a:t>This presentation gives background to allow CESSDA archives to review the new DDI-CDI</a:t>
            </a:r>
          </a:p>
          <a:p>
            <a:r>
              <a:rPr lang="en-US" dirty="0"/>
              <a:t>To make sure it complements existing investments in existing systems</a:t>
            </a:r>
          </a:p>
          <a:p>
            <a:r>
              <a:rPr lang="en-US" dirty="0"/>
              <a:t>To make sure it will support CESSDA archives’ new requirements</a:t>
            </a:r>
          </a:p>
          <a:p>
            <a:r>
              <a:rPr lang="en-US" dirty="0"/>
              <a:t>But mostly…</a:t>
            </a:r>
          </a:p>
        </p:txBody>
      </p:sp>
    </p:spTree>
    <p:extLst>
      <p:ext uri="{BB962C8B-B14F-4D97-AF65-F5344CB8AC3E}">
        <p14:creationId xmlns:p14="http://schemas.microsoft.com/office/powerpoint/2010/main" val="4253241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88731-1C88-48B1-A1FB-F307A0F96ADB}"/>
              </a:ext>
            </a:extLst>
          </p:cNvPr>
          <p:cNvSpPr>
            <a:spLocks noGrp="1"/>
          </p:cNvSpPr>
          <p:nvPr>
            <p:ph type="title"/>
          </p:nvPr>
        </p:nvSpPr>
        <p:spPr/>
        <p:txBody>
          <a:bodyPr>
            <a:normAutofit fontScale="90000"/>
          </a:bodyPr>
          <a:lstStyle/>
          <a:p>
            <a:r>
              <a:rPr lang="nb-NO" sz="4800" dirty="0"/>
              <a:t>DDI-CDI </a:t>
            </a:r>
            <a:r>
              <a:rPr lang="en-US" sz="4800" dirty="0">
                <a:latin typeface="Calibri" panose="020F0502020204030204" pitchFamily="34" charset="0"/>
                <a:cs typeface="Calibri" panose="020F0502020204030204" pitchFamily="34" charset="0"/>
              </a:rPr>
              <a:t>Provenance and Process</a:t>
            </a:r>
            <a:endParaRPr lang="en-US" dirty="0"/>
          </a:p>
        </p:txBody>
      </p:sp>
      <p:sp>
        <p:nvSpPr>
          <p:cNvPr id="3" name="Content Placeholder 2">
            <a:extLst>
              <a:ext uri="{FF2B5EF4-FFF2-40B4-BE49-F238E27FC236}">
                <a16:creationId xmlns:a16="http://schemas.microsoft.com/office/drawing/2014/main" id="{301796CA-1AED-46A7-B6B0-8F21A26CE02F}"/>
              </a:ext>
            </a:extLst>
          </p:cNvPr>
          <p:cNvSpPr>
            <a:spLocks noGrp="1"/>
          </p:cNvSpPr>
          <p:nvPr>
            <p:ph idx="1"/>
          </p:nvPr>
        </p:nvSpPr>
        <p:spPr>
          <a:xfrm>
            <a:off x="628761" y="1485577"/>
            <a:ext cx="7888069" cy="5008799"/>
          </a:xfrm>
        </p:spPr>
        <p:txBody>
          <a:bodyPr>
            <a:normAutofit fontScale="77500" lnSpcReduction="20000"/>
          </a:bodyPr>
          <a:lstStyle/>
          <a:p>
            <a:r>
              <a:rPr lang="en-US" dirty="0"/>
              <a:t>To understand data we need to understand how it was processed and transformed</a:t>
            </a:r>
          </a:p>
          <a:p>
            <a:r>
              <a:rPr lang="en-US" dirty="0"/>
              <a:t>Popular models to describe this e.g.: BPMN (Business Process Modelling and Notation), PROV Ontology (W3C)</a:t>
            </a:r>
          </a:p>
          <a:p>
            <a:r>
              <a:rPr lang="en-US" dirty="0"/>
              <a:t>Syntaxes for deriving transformations, cleaning, analyses etc., e.g.: R, SAS, Stata, Python, SPSS.</a:t>
            </a:r>
          </a:p>
          <a:p>
            <a:r>
              <a:rPr lang="en-US" dirty="0"/>
              <a:t>Standard transformation models e.g.: Structured Data Transform Language (SDTL), Validation and Transformation Language (VTL)</a:t>
            </a:r>
          </a:p>
          <a:p>
            <a:r>
              <a:rPr lang="en-US" dirty="0"/>
              <a:t>DDI-CDI tries to do something that compliments such models:</a:t>
            </a:r>
          </a:p>
          <a:p>
            <a:pPr lvl="1"/>
            <a:r>
              <a:rPr lang="en-US" dirty="0"/>
              <a:t>Connecting specific machine interpretable processes (syntax specific) with higher-level human readable business process documentation</a:t>
            </a:r>
          </a:p>
          <a:p>
            <a:r>
              <a:rPr lang="en-US" dirty="0"/>
              <a:t>Supports both linear (flow specified in advance) and declarative processing (the system rather than the developer controls when computations are processed)</a:t>
            </a:r>
          </a:p>
          <a:p>
            <a:endParaRPr lang="en-US" dirty="0"/>
          </a:p>
        </p:txBody>
      </p:sp>
    </p:spTree>
    <p:extLst>
      <p:ext uri="{BB962C8B-B14F-4D97-AF65-F5344CB8AC3E}">
        <p14:creationId xmlns:p14="http://schemas.microsoft.com/office/powerpoint/2010/main" val="2687686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C21D4-7198-4B83-BEF1-0628751ED33B}"/>
              </a:ext>
            </a:extLst>
          </p:cNvPr>
          <p:cNvSpPr>
            <a:spLocks noGrp="1"/>
          </p:cNvSpPr>
          <p:nvPr>
            <p:ph type="title"/>
          </p:nvPr>
        </p:nvSpPr>
        <p:spPr/>
        <p:txBody>
          <a:bodyPr>
            <a:normAutofit fontScale="90000"/>
          </a:bodyPr>
          <a:lstStyle/>
          <a:p>
            <a:r>
              <a:rPr lang="nb-NO" sz="4800" dirty="0"/>
              <a:t>DDI-CDI </a:t>
            </a:r>
            <a:r>
              <a:rPr lang="en-US" sz="4800" dirty="0">
                <a:latin typeface="Calibri" panose="020F0502020204030204" pitchFamily="34" charset="0"/>
                <a:cs typeface="Calibri" panose="020F0502020204030204" pitchFamily="34" charset="0"/>
              </a:rPr>
              <a:t>Foundational Metadata</a:t>
            </a:r>
            <a:endParaRPr lang="en-US" dirty="0"/>
          </a:p>
        </p:txBody>
      </p:sp>
      <p:sp>
        <p:nvSpPr>
          <p:cNvPr id="3" name="Content Placeholder 2">
            <a:extLst>
              <a:ext uri="{FF2B5EF4-FFF2-40B4-BE49-F238E27FC236}">
                <a16:creationId xmlns:a16="http://schemas.microsoft.com/office/drawing/2014/main" id="{39A4F5FF-0400-42E7-9728-68802C9AE16B}"/>
              </a:ext>
            </a:extLst>
          </p:cNvPr>
          <p:cNvSpPr>
            <a:spLocks noGrp="1"/>
          </p:cNvSpPr>
          <p:nvPr>
            <p:ph idx="1"/>
          </p:nvPr>
        </p:nvSpPr>
        <p:spPr/>
        <p:txBody>
          <a:bodyPr>
            <a:normAutofit/>
          </a:bodyPr>
          <a:lstStyle/>
          <a:p>
            <a:r>
              <a:rPr lang="en-US" dirty="0"/>
              <a:t>Core elements to be modelled – based on DDI 4 work</a:t>
            </a:r>
          </a:p>
          <a:p>
            <a:r>
              <a:rPr lang="en-US" dirty="0"/>
              <a:t>Statistical concepts and their various usages</a:t>
            </a:r>
          </a:p>
          <a:p>
            <a:r>
              <a:rPr lang="en-US" dirty="0"/>
              <a:t>Includes categories and variables and much more</a:t>
            </a:r>
          </a:p>
          <a:p>
            <a:r>
              <a:rPr lang="en-US" dirty="0"/>
              <a:t>DDI-CDI tries to adapt common terms – incorporate domain semantics</a:t>
            </a:r>
          </a:p>
          <a:p>
            <a:r>
              <a:rPr lang="en-US" dirty="0"/>
              <a:t>Important feature: The variable cascade</a:t>
            </a:r>
          </a:p>
          <a:p>
            <a:pPr lvl="1"/>
            <a:r>
              <a:rPr lang="en-US" dirty="0"/>
              <a:t>How different types of variables relate to each other</a:t>
            </a:r>
          </a:p>
          <a:p>
            <a:pPr lvl="1"/>
            <a:r>
              <a:rPr lang="en-US" dirty="0"/>
              <a:t>How they describe data creation, processing and use</a:t>
            </a:r>
          </a:p>
        </p:txBody>
      </p:sp>
    </p:spTree>
    <p:extLst>
      <p:ext uri="{BB962C8B-B14F-4D97-AF65-F5344CB8AC3E}">
        <p14:creationId xmlns:p14="http://schemas.microsoft.com/office/powerpoint/2010/main" val="2320641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488" y="268285"/>
            <a:ext cx="8127654" cy="1325793"/>
          </a:xfrm>
        </p:spPr>
        <p:txBody>
          <a:bodyPr>
            <a:normAutofit/>
          </a:bodyPr>
          <a:lstStyle/>
          <a:p>
            <a:r>
              <a:rPr lang="sv-SE" dirty="0"/>
              <a:t>Documenting comparability among variables</a:t>
            </a:r>
          </a:p>
        </p:txBody>
      </p:sp>
      <p:sp>
        <p:nvSpPr>
          <p:cNvPr id="8" name="Rounded Rectangle 7"/>
          <p:cNvSpPr/>
          <p:nvPr/>
        </p:nvSpPr>
        <p:spPr>
          <a:xfrm>
            <a:off x="2386043" y="1823485"/>
            <a:ext cx="1902092" cy="781336"/>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b="1" dirty="0"/>
              <a:t>maritalstatus</a:t>
            </a:r>
            <a:br>
              <a:rPr lang="sv-SE" dirty="0"/>
            </a:br>
            <a:r>
              <a:rPr lang="sv-SE" dirty="0"/>
              <a:t>(conceptual variable)</a:t>
            </a:r>
          </a:p>
        </p:txBody>
      </p:sp>
      <p:sp>
        <p:nvSpPr>
          <p:cNvPr id="9" name="Rounded Rectangle 8"/>
          <p:cNvSpPr/>
          <p:nvPr/>
        </p:nvSpPr>
        <p:spPr>
          <a:xfrm>
            <a:off x="2023714" y="5323663"/>
            <a:ext cx="1668590" cy="938806"/>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sv-SE" b="1" dirty="0">
                <a:solidFill>
                  <a:schemeClr val="bg1"/>
                </a:solidFill>
              </a:rPr>
              <a:t>maritalstatus2010</a:t>
            </a:r>
            <a:br>
              <a:rPr lang="sv-SE" dirty="0">
                <a:solidFill>
                  <a:schemeClr val="bg1"/>
                </a:solidFill>
              </a:rPr>
            </a:br>
            <a:r>
              <a:rPr lang="sv-SE" dirty="0">
                <a:solidFill>
                  <a:schemeClr val="bg1"/>
                </a:solidFill>
              </a:rPr>
              <a:t>(variable)</a:t>
            </a:r>
          </a:p>
        </p:txBody>
      </p:sp>
      <p:cxnSp>
        <p:nvCxnSpPr>
          <p:cNvPr id="11" name="Straight Arrow Connector 10"/>
          <p:cNvCxnSpPr>
            <a:cxnSpLocks/>
            <a:stCxn id="9" idx="0"/>
            <a:endCxn id="10" idx="2"/>
          </p:cNvCxnSpPr>
          <p:nvPr/>
        </p:nvCxnSpPr>
        <p:spPr>
          <a:xfrm flipH="1" flipV="1">
            <a:off x="2023713" y="4355302"/>
            <a:ext cx="834296" cy="968361"/>
          </a:xfrm>
          <a:prstGeom prst="straightConnector1">
            <a:avLst/>
          </a:prstGeom>
          <a:ln w="76200">
            <a:solidFill>
              <a:schemeClr val="accent2"/>
            </a:solidFill>
            <a:headEnd type="oval"/>
            <a:tailEnd type="triangle"/>
          </a:ln>
        </p:spPr>
        <p:style>
          <a:lnRef idx="3">
            <a:schemeClr val="accent5"/>
          </a:lnRef>
          <a:fillRef idx="0">
            <a:schemeClr val="accent5"/>
          </a:fillRef>
          <a:effectRef idx="2">
            <a:schemeClr val="accent5"/>
          </a:effectRef>
          <a:fontRef idx="minor">
            <a:schemeClr val="tx1"/>
          </a:fontRef>
        </p:style>
      </p:cxnSp>
      <p:cxnSp>
        <p:nvCxnSpPr>
          <p:cNvPr id="16" name="Straight Arrow Connector 15"/>
          <p:cNvCxnSpPr>
            <a:cxnSpLocks/>
            <a:stCxn id="12" idx="0"/>
            <a:endCxn id="10" idx="2"/>
          </p:cNvCxnSpPr>
          <p:nvPr/>
        </p:nvCxnSpPr>
        <p:spPr>
          <a:xfrm flipV="1">
            <a:off x="1132257" y="4355302"/>
            <a:ext cx="891456" cy="938807"/>
          </a:xfrm>
          <a:prstGeom prst="straightConnector1">
            <a:avLst/>
          </a:prstGeom>
          <a:ln w="76200">
            <a:solidFill>
              <a:schemeClr val="accent1"/>
            </a:solidFill>
            <a:headEnd type="oval"/>
            <a:tailEnd type="triangle"/>
          </a:ln>
        </p:spPr>
        <p:style>
          <a:lnRef idx="3">
            <a:schemeClr val="accent5"/>
          </a:lnRef>
          <a:fillRef idx="0">
            <a:schemeClr val="accent5"/>
          </a:fillRef>
          <a:effectRef idx="2">
            <a:schemeClr val="accent5"/>
          </a:effectRef>
          <a:fontRef idx="minor">
            <a:schemeClr val="tx1"/>
          </a:fontRef>
        </p:style>
      </p:cxnSp>
      <p:sp>
        <p:nvSpPr>
          <p:cNvPr id="10" name="Rounded Rectangle 9"/>
          <p:cNvSpPr/>
          <p:nvPr/>
        </p:nvSpPr>
        <p:spPr>
          <a:xfrm>
            <a:off x="1072667" y="3429317"/>
            <a:ext cx="1902092" cy="925985"/>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sv-SE" b="1" dirty="0"/>
              <a:t>maritalstatus</a:t>
            </a:r>
            <a:br>
              <a:rPr lang="sv-SE" dirty="0"/>
            </a:br>
            <a:r>
              <a:rPr lang="sv-SE" dirty="0"/>
              <a:t>(represented variable)</a:t>
            </a:r>
          </a:p>
        </p:txBody>
      </p:sp>
      <p:sp>
        <p:nvSpPr>
          <p:cNvPr id="12" name="Rounded Rectangle 11"/>
          <p:cNvSpPr/>
          <p:nvPr/>
        </p:nvSpPr>
        <p:spPr>
          <a:xfrm>
            <a:off x="350254" y="5294109"/>
            <a:ext cx="1564005" cy="968361"/>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t>maritalstatus</a:t>
            </a:r>
            <a:br>
              <a:rPr lang="sv-SE" dirty="0"/>
            </a:br>
            <a:r>
              <a:rPr lang="sv-SE" dirty="0"/>
              <a:t>(variable)</a:t>
            </a:r>
          </a:p>
        </p:txBody>
      </p:sp>
      <p:cxnSp>
        <p:nvCxnSpPr>
          <p:cNvPr id="15" name="Straight Arrow Connector 14"/>
          <p:cNvCxnSpPr>
            <a:cxnSpLocks/>
            <a:stCxn id="10" idx="0"/>
            <a:endCxn id="8" idx="2"/>
          </p:cNvCxnSpPr>
          <p:nvPr/>
        </p:nvCxnSpPr>
        <p:spPr>
          <a:xfrm flipV="1">
            <a:off x="2023713" y="2604821"/>
            <a:ext cx="1313376" cy="824496"/>
          </a:xfrm>
          <a:prstGeom prst="straightConnector1">
            <a:avLst/>
          </a:prstGeom>
          <a:ln w="76200">
            <a:solidFill>
              <a:schemeClr val="accent6"/>
            </a:solidFill>
            <a:headEnd type="oval"/>
            <a:tailEnd type="triangle"/>
          </a:ln>
        </p:spPr>
        <p:style>
          <a:lnRef idx="3">
            <a:schemeClr val="accent5"/>
          </a:lnRef>
          <a:fillRef idx="0">
            <a:schemeClr val="accent5"/>
          </a:fillRef>
          <a:effectRef idx="2">
            <a:schemeClr val="accent5"/>
          </a:effectRef>
          <a:fontRef idx="minor">
            <a:schemeClr val="tx1"/>
          </a:fontRef>
        </p:style>
      </p:cxnSp>
      <p:sp>
        <p:nvSpPr>
          <p:cNvPr id="21" name="Rounded Rectangle 20"/>
          <p:cNvSpPr/>
          <p:nvPr/>
        </p:nvSpPr>
        <p:spPr>
          <a:xfrm>
            <a:off x="3910583" y="5251725"/>
            <a:ext cx="1742331" cy="1010744"/>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sv-SE" b="1" dirty="0">
                <a:solidFill>
                  <a:schemeClr val="bg1"/>
                </a:solidFill>
              </a:rPr>
              <a:t>maritalstatus</a:t>
            </a:r>
          </a:p>
          <a:p>
            <a:pPr algn="ctr"/>
            <a:r>
              <a:rPr lang="sv-SE" b="1" dirty="0">
                <a:solidFill>
                  <a:schemeClr val="bg1"/>
                </a:solidFill>
              </a:rPr>
              <a:t>2018</a:t>
            </a:r>
            <a:br>
              <a:rPr lang="sv-SE" dirty="0">
                <a:solidFill>
                  <a:schemeClr val="bg1"/>
                </a:solidFill>
              </a:rPr>
            </a:br>
            <a:r>
              <a:rPr lang="sv-SE" dirty="0">
                <a:solidFill>
                  <a:schemeClr val="bg1"/>
                </a:solidFill>
              </a:rPr>
              <a:t>(variable)</a:t>
            </a:r>
          </a:p>
        </p:txBody>
      </p:sp>
      <p:sp>
        <p:nvSpPr>
          <p:cNvPr id="22" name="Rounded Rectangle 21"/>
          <p:cNvSpPr/>
          <p:nvPr/>
        </p:nvSpPr>
        <p:spPr>
          <a:xfrm>
            <a:off x="3642423" y="3429317"/>
            <a:ext cx="2163029" cy="925985"/>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sv-SE" b="1" dirty="0"/>
              <a:t>maritalstatusplus</a:t>
            </a:r>
            <a:br>
              <a:rPr lang="sv-SE" dirty="0"/>
            </a:br>
            <a:r>
              <a:rPr lang="sv-SE" dirty="0"/>
              <a:t>(represented variable)</a:t>
            </a:r>
          </a:p>
        </p:txBody>
      </p:sp>
      <p:cxnSp>
        <p:nvCxnSpPr>
          <p:cNvPr id="23" name="Straight Arrow Connector 22"/>
          <p:cNvCxnSpPr>
            <a:cxnSpLocks/>
            <a:stCxn id="21" idx="0"/>
            <a:endCxn id="22" idx="2"/>
          </p:cNvCxnSpPr>
          <p:nvPr/>
        </p:nvCxnSpPr>
        <p:spPr>
          <a:xfrm flipH="1" flipV="1">
            <a:off x="4723938" y="4355302"/>
            <a:ext cx="57811" cy="896423"/>
          </a:xfrm>
          <a:prstGeom prst="straightConnector1">
            <a:avLst/>
          </a:prstGeom>
          <a:ln w="76200">
            <a:solidFill>
              <a:schemeClr val="accent4"/>
            </a:solidFill>
            <a:headEnd type="oval"/>
            <a:tailEnd type="triangle"/>
          </a:ln>
        </p:spPr>
        <p:style>
          <a:lnRef idx="3">
            <a:schemeClr val="accent5"/>
          </a:lnRef>
          <a:fillRef idx="0">
            <a:schemeClr val="accent5"/>
          </a:fillRef>
          <a:effectRef idx="2">
            <a:schemeClr val="accent5"/>
          </a:effectRef>
          <a:fontRef idx="minor">
            <a:schemeClr val="tx1"/>
          </a:fontRef>
        </p:style>
      </p:cxnSp>
      <p:cxnSp>
        <p:nvCxnSpPr>
          <p:cNvPr id="27" name="Straight Arrow Connector 26"/>
          <p:cNvCxnSpPr>
            <a:cxnSpLocks/>
            <a:stCxn id="22" idx="0"/>
            <a:endCxn id="8" idx="2"/>
          </p:cNvCxnSpPr>
          <p:nvPr/>
        </p:nvCxnSpPr>
        <p:spPr>
          <a:xfrm flipH="1" flipV="1">
            <a:off x="3337089" y="2604821"/>
            <a:ext cx="1386849" cy="824496"/>
          </a:xfrm>
          <a:prstGeom prst="straightConnector1">
            <a:avLst/>
          </a:prstGeom>
          <a:ln w="76200">
            <a:solidFill>
              <a:schemeClr val="accent6"/>
            </a:solidFill>
            <a:headEnd type="oval"/>
            <a:tailEnd type="triangle"/>
          </a:ln>
        </p:spPr>
        <p:style>
          <a:lnRef idx="3">
            <a:schemeClr val="accent5"/>
          </a:lnRef>
          <a:fillRef idx="0">
            <a:schemeClr val="accent5"/>
          </a:fillRef>
          <a:effectRef idx="2">
            <a:schemeClr val="accent5"/>
          </a:effectRef>
          <a:fontRef idx="minor">
            <a:schemeClr val="tx1"/>
          </a:fontRef>
        </p:style>
      </p:cxnSp>
      <p:sp>
        <p:nvSpPr>
          <p:cNvPr id="50" name="Rectangle 49"/>
          <p:cNvSpPr/>
          <p:nvPr/>
        </p:nvSpPr>
        <p:spPr>
          <a:xfrm>
            <a:off x="6232242" y="3473635"/>
            <a:ext cx="2371530" cy="1111071"/>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r>
              <a:rPr lang="sv-SE" b="1" dirty="0" err="1"/>
              <a:t>Represented</a:t>
            </a:r>
            <a:r>
              <a:rPr lang="sv-SE" b="1" dirty="0"/>
              <a:t> </a:t>
            </a:r>
            <a:r>
              <a:rPr lang="sv-SE" b="1" dirty="0" err="1"/>
              <a:t>variable</a:t>
            </a:r>
            <a:endParaRPr lang="sv-SE" b="1" dirty="0"/>
          </a:p>
          <a:p>
            <a:r>
              <a:rPr lang="sv-SE" dirty="0"/>
              <a:t>Common </a:t>
            </a:r>
            <a:r>
              <a:rPr lang="sv-SE" dirty="0" err="1"/>
              <a:t>variable</a:t>
            </a:r>
            <a:r>
              <a:rPr lang="sv-SE" dirty="0"/>
              <a:t> </a:t>
            </a:r>
            <a:r>
              <a:rPr lang="sv-SE" dirty="0" err="1"/>
              <a:t>specification</a:t>
            </a:r>
            <a:r>
              <a:rPr lang="sv-SE" dirty="0"/>
              <a:t> </a:t>
            </a:r>
            <a:r>
              <a:rPr lang="sv-SE" dirty="0" err="1"/>
              <a:t>with</a:t>
            </a:r>
            <a:r>
              <a:rPr lang="sv-SE" dirty="0"/>
              <a:t> a </a:t>
            </a:r>
            <a:r>
              <a:rPr lang="sv-SE" i="1" dirty="0" err="1"/>
              <a:t>code</a:t>
            </a:r>
            <a:r>
              <a:rPr lang="sv-SE" i="1" dirty="0"/>
              <a:t> representation</a:t>
            </a:r>
            <a:r>
              <a:rPr lang="sv-SE" dirty="0"/>
              <a:t>  </a:t>
            </a:r>
          </a:p>
        </p:txBody>
      </p:sp>
      <p:cxnSp>
        <p:nvCxnSpPr>
          <p:cNvPr id="52" name="Straight Connector 51"/>
          <p:cNvCxnSpPr/>
          <p:nvPr/>
        </p:nvCxnSpPr>
        <p:spPr>
          <a:xfrm flipH="1">
            <a:off x="275966" y="3141762"/>
            <a:ext cx="8603176"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350256" y="4954184"/>
            <a:ext cx="8603176"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6232242" y="1594079"/>
            <a:ext cx="2371530" cy="1111071"/>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r>
              <a:rPr lang="sv-SE" b="1" dirty="0" err="1"/>
              <a:t>Conceptual</a:t>
            </a:r>
            <a:r>
              <a:rPr lang="sv-SE" b="1" dirty="0"/>
              <a:t> </a:t>
            </a:r>
            <a:r>
              <a:rPr lang="sv-SE" b="1" dirty="0" err="1"/>
              <a:t>variable</a:t>
            </a:r>
            <a:br>
              <a:rPr lang="sv-SE" dirty="0"/>
            </a:br>
            <a:r>
              <a:rPr lang="sv-SE" dirty="0"/>
              <a:t>Common </a:t>
            </a:r>
            <a:r>
              <a:rPr lang="sv-SE" dirty="0" err="1"/>
              <a:t>variable</a:t>
            </a:r>
            <a:r>
              <a:rPr lang="sv-SE" dirty="0"/>
              <a:t> </a:t>
            </a:r>
            <a:r>
              <a:rPr lang="sv-SE" dirty="0" err="1"/>
              <a:t>specification</a:t>
            </a:r>
            <a:r>
              <a:rPr lang="sv-SE" dirty="0"/>
              <a:t> </a:t>
            </a:r>
            <a:r>
              <a:rPr lang="sv-SE" dirty="0" err="1"/>
              <a:t>without</a:t>
            </a:r>
            <a:r>
              <a:rPr lang="sv-SE" dirty="0"/>
              <a:t> a representation</a:t>
            </a:r>
          </a:p>
        </p:txBody>
      </p:sp>
      <p:sp>
        <p:nvSpPr>
          <p:cNvPr id="55" name="Rectangle 54"/>
          <p:cNvSpPr/>
          <p:nvPr/>
        </p:nvSpPr>
        <p:spPr>
          <a:xfrm>
            <a:off x="6232242" y="5251725"/>
            <a:ext cx="2371530" cy="1111071"/>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r>
              <a:rPr lang="sv-SE" b="1" dirty="0" err="1"/>
              <a:t>Variable</a:t>
            </a:r>
            <a:endParaRPr lang="sv-SE" b="1" dirty="0"/>
          </a:p>
          <a:p>
            <a:r>
              <a:rPr lang="sv-SE" dirty="0" err="1"/>
              <a:t>Variable</a:t>
            </a:r>
            <a:r>
              <a:rPr lang="sv-SE" dirty="0"/>
              <a:t> </a:t>
            </a:r>
            <a:r>
              <a:rPr lang="sv-SE" dirty="0" err="1"/>
              <a:t>specification</a:t>
            </a:r>
            <a:r>
              <a:rPr lang="sv-SE" dirty="0"/>
              <a:t> </a:t>
            </a:r>
            <a:r>
              <a:rPr lang="sv-SE" dirty="0" err="1"/>
              <a:t>within</a:t>
            </a:r>
            <a:r>
              <a:rPr lang="sv-SE" dirty="0"/>
              <a:t> a </a:t>
            </a:r>
            <a:r>
              <a:rPr lang="sv-SE" dirty="0" err="1"/>
              <a:t>dataset</a:t>
            </a:r>
            <a:r>
              <a:rPr lang="sv-SE" dirty="0"/>
              <a:t> </a:t>
            </a:r>
            <a:r>
              <a:rPr lang="sv-SE" dirty="0" err="1"/>
              <a:t>context</a:t>
            </a:r>
            <a:endParaRPr lang="sv-SE" dirty="0"/>
          </a:p>
        </p:txBody>
      </p:sp>
    </p:spTree>
    <p:extLst>
      <p:ext uri="{BB962C8B-B14F-4D97-AF65-F5344CB8AC3E}">
        <p14:creationId xmlns:p14="http://schemas.microsoft.com/office/powerpoint/2010/main" val="861944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10526-867A-4046-AA60-86A1A7B19936}"/>
              </a:ext>
            </a:extLst>
          </p:cNvPr>
          <p:cNvSpPr>
            <a:spLocks noGrp="1"/>
          </p:cNvSpPr>
          <p:nvPr>
            <p:ph type="title"/>
          </p:nvPr>
        </p:nvSpPr>
        <p:spPr/>
        <p:txBody>
          <a:bodyPr>
            <a:normAutofit fontScale="90000"/>
          </a:bodyPr>
          <a:lstStyle/>
          <a:p>
            <a:r>
              <a:rPr lang="nb-NO" sz="4000" dirty="0">
                <a:latin typeface="Calibri" panose="020F0502020204030204" pitchFamily="34" charset="0"/>
                <a:cs typeface="Calibri" panose="020F0502020204030204" pitchFamily="34" charset="0"/>
              </a:rPr>
              <a:t>DDI-CDI </a:t>
            </a:r>
            <a:r>
              <a:rPr lang="en-US" sz="4000" dirty="0">
                <a:latin typeface="Calibri" panose="020F0502020204030204" pitchFamily="34" charset="0"/>
                <a:cs typeface="Calibri" panose="020F0502020204030204" pitchFamily="34" charset="0"/>
              </a:rPr>
              <a:t>Interoperability, Sustainability, and  Standards Alignment</a:t>
            </a:r>
            <a:br>
              <a:rPr lang="en-US" sz="4800" dirty="0">
                <a:latin typeface="Calibri" panose="020F0502020204030204" pitchFamily="34" charset="0"/>
                <a:cs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9A52815D-7C93-4636-82FD-F98B9B5348D5}"/>
              </a:ext>
            </a:extLst>
          </p:cNvPr>
          <p:cNvSpPr>
            <a:spLocks noGrp="1"/>
          </p:cNvSpPr>
          <p:nvPr>
            <p:ph idx="1"/>
          </p:nvPr>
        </p:nvSpPr>
        <p:spPr>
          <a:xfrm>
            <a:off x="628761" y="1485577"/>
            <a:ext cx="7888069" cy="5008799"/>
          </a:xfrm>
        </p:spPr>
        <p:txBody>
          <a:bodyPr>
            <a:normAutofit fontScale="85000" lnSpcReduction="20000"/>
          </a:bodyPr>
          <a:lstStyle/>
          <a:p>
            <a:r>
              <a:rPr lang="en-US" dirty="0"/>
              <a:t>DDI-CDI is a model intended to be implemented across a wide variety of technology platforms</a:t>
            </a:r>
          </a:p>
          <a:p>
            <a:r>
              <a:rPr lang="en-US" dirty="0"/>
              <a:t>In combination with other models and standards, models and specifications</a:t>
            </a:r>
          </a:p>
          <a:p>
            <a:r>
              <a:rPr lang="en-US" dirty="0"/>
              <a:t>Formalized in UML (Unified Modelling Language) – designed to be “future-proof”</a:t>
            </a:r>
          </a:p>
          <a:p>
            <a:r>
              <a:rPr lang="en-US" dirty="0"/>
              <a:t>Provided in the form of Canonical XMI – interchange format of UML supported by many different UML tools</a:t>
            </a:r>
          </a:p>
          <a:p>
            <a:r>
              <a:rPr lang="en-US" dirty="0"/>
              <a:t>Platform independent model, makes it more easily applicable across a broad range of applications</a:t>
            </a:r>
          </a:p>
          <a:p>
            <a:r>
              <a:rPr lang="en-US" dirty="0"/>
              <a:t>XML Schema syntax representation is provided – RDF syntax representation now being </a:t>
            </a:r>
            <a:r>
              <a:rPr lang="en-US" dirty="0" err="1"/>
              <a:t>ivestigated</a:t>
            </a:r>
            <a:endParaRPr lang="en-US" dirty="0"/>
          </a:p>
          <a:p>
            <a:r>
              <a:rPr lang="en-US" dirty="0"/>
              <a:t>Builds on and aligns with other (defined) standards where appropriate (refined, extended, or used)</a:t>
            </a:r>
          </a:p>
          <a:p>
            <a:endParaRPr lang="en-US" dirty="0"/>
          </a:p>
          <a:p>
            <a:endParaRPr lang="en-US" dirty="0"/>
          </a:p>
        </p:txBody>
      </p:sp>
    </p:spTree>
    <p:extLst>
      <p:ext uri="{BB962C8B-B14F-4D97-AF65-F5344CB8AC3E}">
        <p14:creationId xmlns:p14="http://schemas.microsoft.com/office/powerpoint/2010/main" val="3884332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EB86E5-CA42-4D1B-AC94-50CF7AB1EBC8}"/>
              </a:ext>
            </a:extLst>
          </p:cNvPr>
          <p:cNvSpPr>
            <a:spLocks noGrp="1"/>
          </p:cNvSpPr>
          <p:nvPr>
            <p:ph type="title"/>
          </p:nvPr>
        </p:nvSpPr>
        <p:spPr/>
        <p:txBody>
          <a:bodyPr/>
          <a:lstStyle/>
          <a:p>
            <a:r>
              <a:rPr lang="en-US" dirty="0"/>
              <a:t>DDI-CDI Implementations</a:t>
            </a:r>
          </a:p>
        </p:txBody>
      </p:sp>
      <p:sp>
        <p:nvSpPr>
          <p:cNvPr id="6" name="Content Placeholder 5">
            <a:extLst>
              <a:ext uri="{FF2B5EF4-FFF2-40B4-BE49-F238E27FC236}">
                <a16:creationId xmlns:a16="http://schemas.microsoft.com/office/drawing/2014/main" id="{3CFD15D9-16E3-4A71-8E63-378BEA691076}"/>
              </a:ext>
            </a:extLst>
          </p:cNvPr>
          <p:cNvSpPr>
            <a:spLocks noGrp="1"/>
          </p:cNvSpPr>
          <p:nvPr>
            <p:ph idx="1"/>
          </p:nvPr>
        </p:nvSpPr>
        <p:spPr/>
        <p:txBody>
          <a:bodyPr>
            <a:normAutofit fontScale="92500" lnSpcReduction="10000"/>
          </a:bodyPr>
          <a:lstStyle/>
          <a:p>
            <a:r>
              <a:rPr lang="en-US" dirty="0"/>
              <a:t>To describe new kinds of data (sensors, registers, clinical records, social media, etc.) and their provenance</a:t>
            </a:r>
          </a:p>
          <a:p>
            <a:r>
              <a:rPr lang="en-US" dirty="0"/>
              <a:t>To integrate new data with existing data</a:t>
            </a:r>
          </a:p>
          <a:p>
            <a:pPr lvl="1"/>
            <a:r>
              <a:rPr lang="en-US" dirty="0"/>
              <a:t>For analysis</a:t>
            </a:r>
          </a:p>
          <a:p>
            <a:pPr lvl="1"/>
            <a:r>
              <a:rPr lang="en-US" dirty="0"/>
              <a:t>For management</a:t>
            </a:r>
          </a:p>
          <a:p>
            <a:r>
              <a:rPr lang="en-US" dirty="0"/>
              <a:t>Support search and harmonization across collections of different data types</a:t>
            </a:r>
          </a:p>
          <a:p>
            <a:pPr lvl="1"/>
            <a:r>
              <a:rPr lang="en-US" dirty="0"/>
              <a:t>Variable cascade</a:t>
            </a:r>
          </a:p>
          <a:p>
            <a:r>
              <a:rPr lang="en-US" dirty="0"/>
              <a:t>Integrate data across domain boundaries at a detailed level (SSHOC)</a:t>
            </a:r>
          </a:p>
        </p:txBody>
      </p:sp>
    </p:spTree>
    <p:extLst>
      <p:ext uri="{BB962C8B-B14F-4D97-AF65-F5344CB8AC3E}">
        <p14:creationId xmlns:p14="http://schemas.microsoft.com/office/powerpoint/2010/main" val="3562737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1A499-2507-4F37-982D-239444EB7717}"/>
              </a:ext>
            </a:extLst>
          </p:cNvPr>
          <p:cNvSpPr>
            <a:spLocks noGrp="1"/>
          </p:cNvSpPr>
          <p:nvPr>
            <p:ph type="title"/>
          </p:nvPr>
        </p:nvSpPr>
        <p:spPr/>
        <p:txBody>
          <a:bodyPr/>
          <a:lstStyle/>
          <a:p>
            <a:r>
              <a:rPr lang="en-US" dirty="0"/>
              <a:t>Current Status/Timeline</a:t>
            </a:r>
          </a:p>
        </p:txBody>
      </p:sp>
      <p:sp>
        <p:nvSpPr>
          <p:cNvPr id="3" name="Content Placeholder 2">
            <a:extLst>
              <a:ext uri="{FF2B5EF4-FFF2-40B4-BE49-F238E27FC236}">
                <a16:creationId xmlns:a16="http://schemas.microsoft.com/office/drawing/2014/main" id="{D2E75C06-06AB-4CE2-BE05-35658171E0E7}"/>
              </a:ext>
            </a:extLst>
          </p:cNvPr>
          <p:cNvSpPr>
            <a:spLocks noGrp="1"/>
          </p:cNvSpPr>
          <p:nvPr>
            <p:ph idx="1"/>
          </p:nvPr>
        </p:nvSpPr>
        <p:spPr/>
        <p:txBody>
          <a:bodyPr>
            <a:normAutofit fontScale="92500" lnSpcReduction="10000"/>
          </a:bodyPr>
          <a:lstStyle/>
          <a:p>
            <a:r>
              <a:rPr lang="en-US" dirty="0"/>
              <a:t>Public review period ongoing through July 2020</a:t>
            </a:r>
          </a:p>
          <a:p>
            <a:r>
              <a:rPr lang="en-US" dirty="0"/>
              <a:t>Series of webinars to recruit </a:t>
            </a:r>
            <a:r>
              <a:rPr lang="en-US"/>
              <a:t>meaningful review </a:t>
            </a:r>
            <a:r>
              <a:rPr lang="en-US" dirty="0"/>
              <a:t>from other domains</a:t>
            </a:r>
          </a:p>
          <a:p>
            <a:pPr lvl="1"/>
            <a:r>
              <a:rPr lang="en-US" dirty="0"/>
              <a:t>CODATA is supporting this activity</a:t>
            </a:r>
          </a:p>
          <a:p>
            <a:r>
              <a:rPr lang="en-US" dirty="0"/>
              <a:t>Revised review version released in September 2020</a:t>
            </a:r>
          </a:p>
          <a:p>
            <a:r>
              <a:rPr lang="en-US" dirty="0"/>
              <a:t>Focused review at intensive </a:t>
            </a:r>
            <a:r>
              <a:rPr lang="en-US" dirty="0" err="1"/>
              <a:t>Dagstughl</a:t>
            </a:r>
            <a:r>
              <a:rPr lang="en-US" dirty="0"/>
              <a:t> workshop or virtual equivalent</a:t>
            </a:r>
          </a:p>
          <a:p>
            <a:pPr lvl="1"/>
            <a:r>
              <a:rPr lang="en-US" dirty="0"/>
              <a:t>CODATA has offered to convene a working group of reviewers from external domains to feed requirements into MRT</a:t>
            </a:r>
          </a:p>
          <a:p>
            <a:r>
              <a:rPr lang="en-US" dirty="0"/>
              <a:t>First production release early 2021</a:t>
            </a:r>
          </a:p>
        </p:txBody>
      </p:sp>
    </p:spTree>
    <p:extLst>
      <p:ext uri="{BB962C8B-B14F-4D97-AF65-F5344CB8AC3E}">
        <p14:creationId xmlns:p14="http://schemas.microsoft.com/office/powerpoint/2010/main" val="3971569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Welcome to the DDI-CDI review page</a:t>
            </a:r>
            <a:endParaRPr lang="nb-NO" dirty="0"/>
          </a:p>
        </p:txBody>
      </p:sp>
      <p:sp>
        <p:nvSpPr>
          <p:cNvPr id="3" name="Subtitle 2"/>
          <p:cNvSpPr>
            <a:spLocks noGrp="1"/>
          </p:cNvSpPr>
          <p:nvPr>
            <p:ph type="subTitle" idx="1"/>
          </p:nvPr>
        </p:nvSpPr>
        <p:spPr/>
        <p:txBody>
          <a:bodyPr/>
          <a:lstStyle/>
          <a:p>
            <a:r>
              <a:rPr lang="nb-NO" dirty="0"/>
              <a:t>at </a:t>
            </a:r>
            <a:r>
              <a:rPr lang="nb-NO" u="sng" dirty="0">
                <a:hlinkClick r:id="rId2"/>
              </a:rPr>
              <a:t>https://ddi-alliance.atlassian.net/wiki/x/IQBPMw</a:t>
            </a:r>
            <a:endParaRPr lang="nb-NO" dirty="0"/>
          </a:p>
        </p:txBody>
      </p:sp>
    </p:spTree>
    <p:extLst>
      <p:ext uri="{BB962C8B-B14F-4D97-AF65-F5344CB8AC3E}">
        <p14:creationId xmlns:p14="http://schemas.microsoft.com/office/powerpoint/2010/main" val="3667020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6C6F80-727F-41F3-9ACE-00259AF39D5F}"/>
              </a:ext>
            </a:extLst>
          </p:cNvPr>
          <p:cNvSpPr>
            <a:spLocks noGrp="1"/>
          </p:cNvSpPr>
          <p:nvPr>
            <p:ph type="title"/>
          </p:nvPr>
        </p:nvSpPr>
        <p:spPr/>
        <p:txBody>
          <a:bodyPr/>
          <a:lstStyle/>
          <a:p>
            <a:r>
              <a:rPr lang="en-US" dirty="0"/>
              <a:t>First Things First…</a:t>
            </a:r>
          </a:p>
        </p:txBody>
      </p:sp>
      <p:sp>
        <p:nvSpPr>
          <p:cNvPr id="5" name="Content Placeholder 4">
            <a:extLst>
              <a:ext uri="{FF2B5EF4-FFF2-40B4-BE49-F238E27FC236}">
                <a16:creationId xmlns:a16="http://schemas.microsoft.com/office/drawing/2014/main" id="{5D07FAC1-079F-4F5B-BD1B-B23825F38587}"/>
              </a:ext>
            </a:extLst>
          </p:cNvPr>
          <p:cNvSpPr>
            <a:spLocks noGrp="1"/>
          </p:cNvSpPr>
          <p:nvPr>
            <p:ph idx="1"/>
          </p:nvPr>
        </p:nvSpPr>
        <p:spPr/>
        <p:txBody>
          <a:bodyPr/>
          <a:lstStyle/>
          <a:p>
            <a:pPr marL="50800" indent="0">
              <a:buNone/>
            </a:pPr>
            <a:r>
              <a:rPr lang="en-US" dirty="0"/>
              <a:t>The Intro document (for a brief summary):</a:t>
            </a:r>
          </a:p>
          <a:p>
            <a:endParaRPr lang="en-US" dirty="0"/>
          </a:p>
          <a:p>
            <a:pPr marL="50800" indent="0">
              <a:buNone/>
            </a:pPr>
            <a:r>
              <a:rPr lang="en-US" dirty="0"/>
              <a:t> </a:t>
            </a:r>
            <a:r>
              <a:rPr lang="en-US" u="sng" dirty="0">
                <a:hlinkClick r:id="rId2"/>
              </a:rPr>
              <a:t>https://ddi-alliance.atlassian.net/wiki/download/attachments/860815393/Part_1_DDI-CDI_Intro_PR_1.pdf</a:t>
            </a:r>
            <a:endParaRPr lang="en-US" dirty="0"/>
          </a:p>
        </p:txBody>
      </p:sp>
    </p:spTree>
    <p:extLst>
      <p:ext uri="{BB962C8B-B14F-4D97-AF65-F5344CB8AC3E}">
        <p14:creationId xmlns:p14="http://schemas.microsoft.com/office/powerpoint/2010/main" val="400742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nb-NO"/>
          </a:p>
        </p:txBody>
      </p:sp>
      <p:pic>
        <p:nvPicPr>
          <p:cNvPr id="6" name="Picture 5"/>
          <p:cNvPicPr>
            <a:picLocks noChangeAspect="1"/>
          </p:cNvPicPr>
          <p:nvPr/>
        </p:nvPicPr>
        <p:blipFill>
          <a:blip r:embed="rId2"/>
          <a:stretch>
            <a:fillRect/>
          </a:stretch>
        </p:blipFill>
        <p:spPr>
          <a:xfrm>
            <a:off x="184511" y="1915056"/>
            <a:ext cx="8961077" cy="3772555"/>
          </a:xfrm>
          <a:prstGeom prst="rect">
            <a:avLst/>
          </a:prstGeom>
          <a:solidFill>
            <a:schemeClr val="bg1"/>
          </a:solidFill>
        </p:spPr>
      </p:pic>
      <p:sp>
        <p:nvSpPr>
          <p:cNvPr id="7" name="TextBox 6"/>
          <p:cNvSpPr txBox="1"/>
          <p:nvPr/>
        </p:nvSpPr>
        <p:spPr>
          <a:xfrm>
            <a:off x="268993" y="1071043"/>
            <a:ext cx="8892178" cy="923586"/>
          </a:xfrm>
          <a:prstGeom prst="rect">
            <a:avLst/>
          </a:prstGeom>
          <a:noFill/>
        </p:spPr>
        <p:txBody>
          <a:bodyPr wrap="none" rtlCol="0">
            <a:spAutoFit/>
          </a:bodyPr>
          <a:lstStyle/>
          <a:p>
            <a:r>
              <a:rPr lang="en-US" sz="2701" dirty="0"/>
              <a:t>DDI-CDI Review page at </a:t>
            </a:r>
            <a:r>
              <a:rPr lang="nb-NO" sz="1800" u="sng" dirty="0">
                <a:hlinkClick r:id="rId3"/>
              </a:rPr>
              <a:t>https://ddi-alliance.atlassian.net/wiki/x/IQBPMw</a:t>
            </a:r>
            <a:endParaRPr lang="nb-NO" sz="1800" dirty="0"/>
          </a:p>
          <a:p>
            <a:endParaRPr lang="nb-NO" sz="2701" dirty="0"/>
          </a:p>
        </p:txBody>
      </p:sp>
      <p:sp>
        <p:nvSpPr>
          <p:cNvPr id="8" name="Oval 7"/>
          <p:cNvSpPr/>
          <p:nvPr/>
        </p:nvSpPr>
        <p:spPr>
          <a:xfrm>
            <a:off x="6451927" y="2951080"/>
            <a:ext cx="714499" cy="5287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00"/>
          </a:p>
        </p:txBody>
      </p:sp>
      <p:sp>
        <p:nvSpPr>
          <p:cNvPr id="9" name="TextBox 8"/>
          <p:cNvSpPr txBox="1"/>
          <p:nvPr/>
        </p:nvSpPr>
        <p:spPr>
          <a:xfrm>
            <a:off x="7495096" y="4009400"/>
            <a:ext cx="1167307" cy="276999"/>
          </a:xfrm>
          <a:prstGeom prst="rect">
            <a:avLst/>
          </a:prstGeom>
          <a:noFill/>
        </p:spPr>
        <p:txBody>
          <a:bodyPr wrap="none" rtlCol="0">
            <a:spAutoFit/>
          </a:bodyPr>
          <a:lstStyle/>
          <a:p>
            <a:r>
              <a:rPr lang="en-US" sz="1200" dirty="0">
                <a:solidFill>
                  <a:srgbClr val="00B050"/>
                </a:solidFill>
              </a:rPr>
              <a:t>Post comment</a:t>
            </a:r>
            <a:endParaRPr lang="nb-NO" sz="1200" dirty="0">
              <a:solidFill>
                <a:srgbClr val="00B050"/>
              </a:solidFill>
            </a:endParaRPr>
          </a:p>
        </p:txBody>
      </p:sp>
      <p:cxnSp>
        <p:nvCxnSpPr>
          <p:cNvPr id="11" name="Straight Arrow Connector 10"/>
          <p:cNvCxnSpPr/>
          <p:nvPr/>
        </p:nvCxnSpPr>
        <p:spPr>
          <a:xfrm flipH="1" flipV="1">
            <a:off x="6923496" y="3479810"/>
            <a:ext cx="571599" cy="5214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743379" y="4981933"/>
            <a:ext cx="714499" cy="3858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00"/>
          </a:p>
        </p:txBody>
      </p:sp>
      <p:cxnSp>
        <p:nvCxnSpPr>
          <p:cNvPr id="13" name="Straight Arrow Connector 12"/>
          <p:cNvCxnSpPr>
            <a:stCxn id="14" idx="1"/>
          </p:cNvCxnSpPr>
          <p:nvPr/>
        </p:nvCxnSpPr>
        <p:spPr>
          <a:xfrm flipH="1" flipV="1">
            <a:off x="757370" y="5160560"/>
            <a:ext cx="524230" cy="576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281600" y="5598718"/>
            <a:ext cx="1486304" cy="276999"/>
          </a:xfrm>
          <a:prstGeom prst="rect">
            <a:avLst/>
          </a:prstGeom>
          <a:noFill/>
        </p:spPr>
        <p:txBody>
          <a:bodyPr wrap="none" rtlCol="0">
            <a:spAutoFit/>
          </a:bodyPr>
          <a:lstStyle/>
          <a:p>
            <a:r>
              <a:rPr lang="en-US" sz="1200" dirty="0">
                <a:solidFill>
                  <a:srgbClr val="00B050"/>
                </a:solidFill>
              </a:rPr>
              <a:t>Download package</a:t>
            </a:r>
            <a:endParaRPr lang="nb-NO" sz="1200" dirty="0">
              <a:solidFill>
                <a:srgbClr val="00B050"/>
              </a:solidFill>
            </a:endParaRPr>
          </a:p>
        </p:txBody>
      </p:sp>
      <p:sp>
        <p:nvSpPr>
          <p:cNvPr id="15" name="Oval 14"/>
          <p:cNvSpPr/>
          <p:nvPr/>
        </p:nvSpPr>
        <p:spPr>
          <a:xfrm>
            <a:off x="233267" y="4774728"/>
            <a:ext cx="714499" cy="3858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00"/>
          </a:p>
        </p:txBody>
      </p:sp>
      <p:sp>
        <p:nvSpPr>
          <p:cNvPr id="18" name="TextBox 17"/>
          <p:cNvSpPr txBox="1"/>
          <p:nvPr/>
        </p:nvSpPr>
        <p:spPr>
          <a:xfrm>
            <a:off x="2919658" y="5590864"/>
            <a:ext cx="3034805" cy="276999"/>
          </a:xfrm>
          <a:prstGeom prst="rect">
            <a:avLst/>
          </a:prstGeom>
          <a:noFill/>
        </p:spPr>
        <p:txBody>
          <a:bodyPr wrap="none" rtlCol="0">
            <a:spAutoFit/>
          </a:bodyPr>
          <a:lstStyle/>
          <a:p>
            <a:r>
              <a:rPr lang="en-US" sz="1200" dirty="0">
                <a:solidFill>
                  <a:srgbClr val="00B050"/>
                </a:solidFill>
              </a:rPr>
              <a:t>Access package content from index page </a:t>
            </a:r>
            <a:endParaRPr lang="nb-NO" sz="1200" dirty="0">
              <a:solidFill>
                <a:srgbClr val="00B050"/>
              </a:solidFill>
            </a:endParaRPr>
          </a:p>
        </p:txBody>
      </p:sp>
      <p:cxnSp>
        <p:nvCxnSpPr>
          <p:cNvPr id="19" name="Straight Arrow Connector 18"/>
          <p:cNvCxnSpPr>
            <a:stCxn id="18" idx="1"/>
          </p:cNvCxnSpPr>
          <p:nvPr/>
        </p:nvCxnSpPr>
        <p:spPr>
          <a:xfrm flipH="1" flipV="1">
            <a:off x="2393573" y="5284146"/>
            <a:ext cx="526085" cy="4452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9666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451920" y="1681731"/>
            <a:ext cx="8266754" cy="3530769"/>
          </a:xfrm>
          <a:solidFill>
            <a:schemeClr val="bg1"/>
          </a:solidFill>
        </p:spPr>
        <p:txBody>
          <a:bodyPr>
            <a:normAutofit fontScale="25000" lnSpcReduction="20000"/>
          </a:bodyPr>
          <a:lstStyle/>
          <a:p>
            <a:pPr algn="l"/>
            <a:r>
              <a:rPr lang="en-US" sz="3601" b="1" dirty="0"/>
              <a:t>Overview (this document)</a:t>
            </a:r>
          </a:p>
          <a:p>
            <a:pPr algn="l"/>
            <a:r>
              <a:rPr lang="en-US" sz="3601" b="1" dirty="0"/>
              <a:t>Credits and Licensing document</a:t>
            </a:r>
          </a:p>
          <a:p>
            <a:pPr algn="l"/>
            <a:r>
              <a:rPr lang="en-US" sz="3601" b="1" dirty="0"/>
              <a:t>Open Issues and Future Steps document</a:t>
            </a:r>
          </a:p>
          <a:p>
            <a:pPr algn="l"/>
            <a:r>
              <a:rPr lang="en-US" sz="3601" b="1" dirty="0"/>
              <a:t>Specification Documents folder:</a:t>
            </a:r>
          </a:p>
          <a:p>
            <a:pPr algn="l"/>
            <a:r>
              <a:rPr lang="en-US" sz="3001" dirty="0"/>
              <a:t>This folder contains four documents, describing the DDI – Cross Domain Integration specification at a high level. These include an introductory document, a document giving a more detailed description of the model (Foundational Metadata, Data Description, and Process), a document outlining the architecture and approaches to modelling and alignment with other standards/technical specifications, and a set of documentation giving more complex examples and use cases.</a:t>
            </a:r>
            <a:br>
              <a:rPr lang="en-US" sz="3001" dirty="0"/>
            </a:br>
            <a:r>
              <a:rPr lang="en-US" sz="3001" dirty="0"/>
              <a:t>In the Supporting Documents sub-folder are documents covering the subset of UML used in the DDI – CDI model.</a:t>
            </a:r>
          </a:p>
          <a:p>
            <a:pPr algn="l"/>
            <a:r>
              <a:rPr lang="en-US" sz="3001" dirty="0"/>
              <a:t>The following primary documents are also available through the following links:</a:t>
            </a:r>
          </a:p>
          <a:p>
            <a:pPr lvl="1" algn="l"/>
            <a:r>
              <a:rPr lang="en-US" sz="3001" dirty="0">
                <a:hlinkClick r:id="rId2"/>
              </a:rPr>
              <a:t>Intro</a:t>
            </a:r>
            <a:endParaRPr lang="en-US" sz="3001" dirty="0"/>
          </a:p>
          <a:p>
            <a:pPr lvl="1" algn="l"/>
            <a:r>
              <a:rPr lang="en-US" sz="3001" dirty="0">
                <a:hlinkClick r:id="rId3"/>
              </a:rPr>
              <a:t>Detailed Model</a:t>
            </a:r>
            <a:endParaRPr lang="en-US" sz="3001" dirty="0"/>
          </a:p>
          <a:p>
            <a:pPr lvl="1" algn="l"/>
            <a:r>
              <a:rPr lang="en-US" sz="3001" dirty="0">
                <a:hlinkClick r:id="rId4"/>
              </a:rPr>
              <a:t>Architecture</a:t>
            </a:r>
            <a:endParaRPr lang="en-US" sz="3001" dirty="0"/>
          </a:p>
          <a:p>
            <a:pPr lvl="1" algn="l"/>
            <a:r>
              <a:rPr lang="en-US" sz="3001" dirty="0">
                <a:hlinkClick r:id="rId5"/>
              </a:rPr>
              <a:t>Examples</a:t>
            </a:r>
            <a:endParaRPr lang="en-US" sz="3001" dirty="0"/>
          </a:p>
          <a:p>
            <a:pPr algn="l"/>
            <a:r>
              <a:rPr lang="en-US" sz="3601" b="1" dirty="0"/>
              <a:t>Model folder:</a:t>
            </a:r>
          </a:p>
          <a:p>
            <a:pPr algn="l"/>
            <a:r>
              <a:rPr lang="en-US" sz="3001" dirty="0"/>
              <a:t>This folder contains two versions of the model in Canonical XMI (the XML interchange format for UML models), one using unique association names and one as documented in the specification documents (some UML tools demand this uniqueness, others do not). There is also a copy of the </a:t>
            </a:r>
            <a:r>
              <a:rPr lang="en-US" sz="3001" dirty="0" err="1"/>
              <a:t>Sparx</a:t>
            </a:r>
            <a:r>
              <a:rPr lang="en-US" sz="3001" dirty="0"/>
              <a:t> Enterprise Architect file used by the development team, for those reviewers who use this tool. All diagrams in the detailed model are included in the EA file.</a:t>
            </a:r>
          </a:p>
          <a:p>
            <a:pPr algn="l"/>
            <a:r>
              <a:rPr lang="en-US" sz="3001" dirty="0"/>
              <a:t>In the </a:t>
            </a:r>
            <a:r>
              <a:rPr lang="en-US" sz="3001" b="1" dirty="0"/>
              <a:t>Field-Level Documentation sub-folder </a:t>
            </a:r>
            <a:r>
              <a:rPr lang="en-US" sz="3001" dirty="0"/>
              <a:t>is the HTML field-level documentation for every construct in the model. To view online version click </a:t>
            </a:r>
            <a:r>
              <a:rPr lang="en-US" sz="3001" b="1" dirty="0">
                <a:hlinkClick r:id="rId6"/>
              </a:rPr>
              <a:t>here</a:t>
            </a:r>
            <a:r>
              <a:rPr lang="en-US" sz="3001" dirty="0"/>
              <a:t>.</a:t>
            </a:r>
          </a:p>
          <a:p>
            <a:pPr algn="l"/>
            <a:r>
              <a:rPr lang="en-US" sz="3001" dirty="0"/>
              <a:t>In the </a:t>
            </a:r>
            <a:r>
              <a:rPr lang="en-US" sz="3001" b="1" dirty="0"/>
              <a:t>Supporting Documents sub-folder</a:t>
            </a:r>
            <a:r>
              <a:rPr lang="en-US" sz="3001" dirty="0"/>
              <a:t> is a file containing all of the diagrams used on the model, which may be more suitable for reading (“zooming in”) and display than those found in-line in other documents.</a:t>
            </a:r>
          </a:p>
          <a:p>
            <a:pPr algn="l"/>
            <a:r>
              <a:rPr lang="en-US" sz="3601" b="1" dirty="0"/>
              <a:t>Syntax Representation folder:</a:t>
            </a:r>
          </a:p>
          <a:p>
            <a:pPr algn="l"/>
            <a:r>
              <a:rPr lang="en-US" sz="3001" dirty="0"/>
              <a:t>There is only one syntax representation included in the public review package: Extensible Markup Language (XML). This can be found on the </a:t>
            </a:r>
            <a:r>
              <a:rPr lang="en-US" sz="3001" b="1" dirty="0"/>
              <a:t>XML Syntax Representation sub-folder.</a:t>
            </a:r>
            <a:endParaRPr lang="en-US" sz="3001" dirty="0"/>
          </a:p>
          <a:p>
            <a:pPr algn="l"/>
            <a:r>
              <a:rPr lang="en-US" sz="3001" dirty="0"/>
              <a:t>This folder contains the XML Schema definition file for the XML representation of DDI – CDI, as well as the required “xml.xsd” file. Release notes are included.</a:t>
            </a:r>
          </a:p>
          <a:p>
            <a:pPr algn="l"/>
            <a:r>
              <a:rPr lang="en-US" sz="3001" dirty="0"/>
              <a:t>In the </a:t>
            </a:r>
            <a:r>
              <a:rPr lang="en-US" sz="3001" b="1" dirty="0"/>
              <a:t>Examples sub-folder</a:t>
            </a:r>
            <a:r>
              <a:rPr lang="en-US" sz="3001" dirty="0"/>
              <a:t> are the three XML examples created in support of the examples and use cases document. In the </a:t>
            </a:r>
            <a:r>
              <a:rPr lang="en-US" sz="3001" b="1" dirty="0"/>
              <a:t>HTML XML Schema Documentation sub-folder</a:t>
            </a:r>
            <a:r>
              <a:rPr lang="en-US" sz="3001" dirty="0"/>
              <a:t> is a zipped archive containing the field-level documentation for the XML Schema. To view online version click</a:t>
            </a:r>
            <a:r>
              <a:rPr lang="en-US" sz="3001" b="1" dirty="0">
                <a:hlinkClick r:id="rId7"/>
              </a:rPr>
              <a:t> here.</a:t>
            </a:r>
            <a:endParaRPr lang="en-US" sz="3001" dirty="0"/>
          </a:p>
          <a:p>
            <a:pPr algn="l"/>
            <a:r>
              <a:rPr lang="en-US" sz="3601" b="1" dirty="0"/>
              <a:t>Examples folder:</a:t>
            </a:r>
          </a:p>
          <a:p>
            <a:pPr algn="l"/>
            <a:r>
              <a:rPr lang="en-US" sz="3001" dirty="0"/>
              <a:t>This folder contains other examples mentioned in the examples and use cases document.</a:t>
            </a:r>
          </a:p>
          <a:p>
            <a:pPr algn="l"/>
            <a:endParaRPr lang="nb-NO" dirty="0"/>
          </a:p>
        </p:txBody>
      </p:sp>
      <p:sp>
        <p:nvSpPr>
          <p:cNvPr id="7" name="TextBox 6"/>
          <p:cNvSpPr txBox="1"/>
          <p:nvPr/>
        </p:nvSpPr>
        <p:spPr>
          <a:xfrm>
            <a:off x="471570" y="982990"/>
            <a:ext cx="6293711" cy="461793"/>
          </a:xfrm>
          <a:prstGeom prst="rect">
            <a:avLst/>
          </a:prstGeom>
          <a:noFill/>
        </p:spPr>
        <p:txBody>
          <a:bodyPr wrap="none" rtlCol="0">
            <a:spAutoFit/>
          </a:bodyPr>
          <a:lstStyle/>
          <a:p>
            <a:r>
              <a:rPr lang="en-US" sz="2401" dirty="0"/>
              <a:t>DDI-CDI Review page - Overview of Content</a:t>
            </a:r>
            <a:endParaRPr lang="nb-NO" sz="2401" dirty="0"/>
          </a:p>
        </p:txBody>
      </p:sp>
      <p:sp>
        <p:nvSpPr>
          <p:cNvPr id="16" name="Oval 15"/>
          <p:cNvSpPr/>
          <p:nvPr/>
        </p:nvSpPr>
        <p:spPr>
          <a:xfrm>
            <a:off x="160787" y="3967703"/>
            <a:ext cx="1693363" cy="2286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00"/>
          </a:p>
        </p:txBody>
      </p:sp>
      <p:sp>
        <p:nvSpPr>
          <p:cNvPr id="17" name="TextBox 16"/>
          <p:cNvSpPr txBox="1"/>
          <p:nvPr/>
        </p:nvSpPr>
        <p:spPr>
          <a:xfrm>
            <a:off x="2636502" y="3654994"/>
            <a:ext cx="6623405" cy="253916"/>
          </a:xfrm>
          <a:prstGeom prst="rect">
            <a:avLst/>
          </a:prstGeom>
          <a:noFill/>
        </p:spPr>
        <p:txBody>
          <a:bodyPr wrap="square" rtlCol="0">
            <a:spAutoFit/>
          </a:bodyPr>
          <a:lstStyle/>
          <a:p>
            <a:r>
              <a:rPr lang="en-US" sz="1050" dirty="0">
                <a:solidFill>
                  <a:srgbClr val="00B050"/>
                </a:solidFill>
              </a:rPr>
              <a:t>UML model in Canonical XMI (xml model transformation format); Enterprise Architect file (.</a:t>
            </a:r>
            <a:r>
              <a:rPr lang="en-US" sz="1050" dirty="0" err="1">
                <a:solidFill>
                  <a:srgbClr val="00B050"/>
                </a:solidFill>
              </a:rPr>
              <a:t>eap</a:t>
            </a:r>
            <a:r>
              <a:rPr lang="en-US" sz="1050" dirty="0">
                <a:solidFill>
                  <a:srgbClr val="00B050"/>
                </a:solidFill>
              </a:rPr>
              <a:t>)</a:t>
            </a:r>
            <a:endParaRPr lang="nb-NO" sz="1050" dirty="0">
              <a:solidFill>
                <a:srgbClr val="00B050"/>
              </a:solidFill>
            </a:endParaRPr>
          </a:p>
        </p:txBody>
      </p:sp>
      <p:cxnSp>
        <p:nvCxnSpPr>
          <p:cNvPr id="20" name="Straight Arrow Connector 19"/>
          <p:cNvCxnSpPr>
            <a:cxnSpLocks/>
            <a:stCxn id="17" idx="1"/>
          </p:cNvCxnSpPr>
          <p:nvPr/>
        </p:nvCxnSpPr>
        <p:spPr>
          <a:xfrm flipH="1">
            <a:off x="1854150" y="3781952"/>
            <a:ext cx="782352" cy="253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672226" y="1580581"/>
            <a:ext cx="5487353" cy="253916"/>
          </a:xfrm>
          <a:prstGeom prst="rect">
            <a:avLst/>
          </a:prstGeom>
          <a:noFill/>
        </p:spPr>
        <p:txBody>
          <a:bodyPr wrap="square" rtlCol="0">
            <a:spAutoFit/>
          </a:bodyPr>
          <a:lstStyle/>
          <a:p>
            <a:r>
              <a:rPr lang="en-US" sz="1050" dirty="0">
                <a:solidFill>
                  <a:srgbClr val="00B050"/>
                </a:solidFill>
              </a:rPr>
              <a:t>Package overview document</a:t>
            </a:r>
            <a:endParaRPr lang="nb-NO" sz="1050" dirty="0">
              <a:solidFill>
                <a:srgbClr val="00B050"/>
              </a:solidFill>
            </a:endParaRPr>
          </a:p>
        </p:txBody>
      </p:sp>
      <p:sp>
        <p:nvSpPr>
          <p:cNvPr id="22" name="Oval 21"/>
          <p:cNvSpPr/>
          <p:nvPr/>
        </p:nvSpPr>
        <p:spPr>
          <a:xfrm>
            <a:off x="372581" y="1772294"/>
            <a:ext cx="1693363" cy="2286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00"/>
          </a:p>
        </p:txBody>
      </p:sp>
      <p:cxnSp>
        <p:nvCxnSpPr>
          <p:cNvPr id="23" name="Straight Arrow Connector 22"/>
          <p:cNvCxnSpPr>
            <a:cxnSpLocks/>
            <a:endCxn id="22" idx="6"/>
          </p:cNvCxnSpPr>
          <p:nvPr/>
        </p:nvCxnSpPr>
        <p:spPr>
          <a:xfrm flipH="1">
            <a:off x="2065944" y="1754100"/>
            <a:ext cx="583004" cy="132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335450" y="2458015"/>
            <a:ext cx="2181901" cy="2352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00"/>
          </a:p>
        </p:txBody>
      </p:sp>
      <p:sp>
        <p:nvSpPr>
          <p:cNvPr id="29" name="TextBox 28"/>
          <p:cNvSpPr txBox="1"/>
          <p:nvPr/>
        </p:nvSpPr>
        <p:spPr>
          <a:xfrm>
            <a:off x="3772554" y="2209703"/>
            <a:ext cx="5487353" cy="253916"/>
          </a:xfrm>
          <a:prstGeom prst="rect">
            <a:avLst/>
          </a:prstGeom>
          <a:noFill/>
        </p:spPr>
        <p:txBody>
          <a:bodyPr wrap="square" rtlCol="0">
            <a:spAutoFit/>
          </a:bodyPr>
          <a:lstStyle/>
          <a:p>
            <a:r>
              <a:rPr lang="en-US" sz="1050" dirty="0">
                <a:solidFill>
                  <a:srgbClr val="00B050"/>
                </a:solidFill>
              </a:rPr>
              <a:t> Human readable model specification document, separated in different parts </a:t>
            </a:r>
            <a:endParaRPr lang="nb-NO" sz="1050" dirty="0">
              <a:solidFill>
                <a:srgbClr val="00B050"/>
              </a:solidFill>
            </a:endParaRPr>
          </a:p>
        </p:txBody>
      </p:sp>
      <p:cxnSp>
        <p:nvCxnSpPr>
          <p:cNvPr id="30" name="Straight Arrow Connector 29"/>
          <p:cNvCxnSpPr>
            <a:cxnSpLocks/>
            <a:stCxn id="29" idx="1"/>
          </p:cNvCxnSpPr>
          <p:nvPr/>
        </p:nvCxnSpPr>
        <p:spPr>
          <a:xfrm flipH="1">
            <a:off x="2672226" y="2336661"/>
            <a:ext cx="1100328" cy="2027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a:stCxn id="32" idx="1"/>
          </p:cNvCxnSpPr>
          <p:nvPr/>
        </p:nvCxnSpPr>
        <p:spPr>
          <a:xfrm flipH="1">
            <a:off x="1854150" y="3386498"/>
            <a:ext cx="2993726" cy="1040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847876" y="3178749"/>
            <a:ext cx="2944404" cy="415498"/>
          </a:xfrm>
          <a:prstGeom prst="rect">
            <a:avLst/>
          </a:prstGeom>
          <a:noFill/>
        </p:spPr>
        <p:txBody>
          <a:bodyPr wrap="square" rtlCol="0">
            <a:spAutoFit/>
          </a:bodyPr>
          <a:lstStyle/>
          <a:p>
            <a:r>
              <a:rPr lang="en-US" sz="1050" dirty="0">
                <a:solidFill>
                  <a:srgbClr val="00B050"/>
                </a:solidFill>
              </a:rPr>
              <a:t>Online access to the specification</a:t>
            </a:r>
          </a:p>
          <a:p>
            <a:r>
              <a:rPr lang="en-US" sz="1050" dirty="0">
                <a:solidFill>
                  <a:srgbClr val="00B050"/>
                </a:solidFill>
              </a:rPr>
              <a:t>document chapters from the Review Page</a:t>
            </a:r>
            <a:endParaRPr lang="nb-NO" sz="1050" dirty="0">
              <a:solidFill>
                <a:srgbClr val="00B050"/>
              </a:solidFill>
            </a:endParaRPr>
          </a:p>
        </p:txBody>
      </p:sp>
      <p:sp>
        <p:nvSpPr>
          <p:cNvPr id="34" name="Oval 33"/>
          <p:cNvSpPr/>
          <p:nvPr/>
        </p:nvSpPr>
        <p:spPr>
          <a:xfrm>
            <a:off x="6251865" y="4554758"/>
            <a:ext cx="687373" cy="3300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00"/>
          </a:p>
        </p:txBody>
      </p:sp>
      <p:cxnSp>
        <p:nvCxnSpPr>
          <p:cNvPr id="35" name="Straight Arrow Connector 34"/>
          <p:cNvCxnSpPr>
            <a:cxnSpLocks/>
            <a:endCxn id="34" idx="6"/>
          </p:cNvCxnSpPr>
          <p:nvPr/>
        </p:nvCxnSpPr>
        <p:spPr>
          <a:xfrm flipH="1">
            <a:off x="6939238" y="4688922"/>
            <a:ext cx="225733" cy="308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158752" y="4446189"/>
            <a:ext cx="2815125" cy="415498"/>
          </a:xfrm>
          <a:prstGeom prst="rect">
            <a:avLst/>
          </a:prstGeom>
          <a:noFill/>
        </p:spPr>
        <p:txBody>
          <a:bodyPr wrap="square" rtlCol="0">
            <a:spAutoFit/>
          </a:bodyPr>
          <a:lstStyle/>
          <a:p>
            <a:r>
              <a:rPr lang="en-US" sz="1050" dirty="0">
                <a:solidFill>
                  <a:srgbClr val="00B050"/>
                </a:solidFill>
              </a:rPr>
              <a:t>Online access to  the field </a:t>
            </a:r>
          </a:p>
          <a:p>
            <a:r>
              <a:rPr lang="en-US" sz="1050" dirty="0">
                <a:solidFill>
                  <a:srgbClr val="00B050"/>
                </a:solidFill>
              </a:rPr>
              <a:t>level documentation</a:t>
            </a:r>
            <a:endParaRPr lang="nb-NO" sz="1050" dirty="0">
              <a:solidFill>
                <a:srgbClr val="00B050"/>
              </a:solidFill>
            </a:endParaRPr>
          </a:p>
        </p:txBody>
      </p:sp>
      <p:sp>
        <p:nvSpPr>
          <p:cNvPr id="39" name="Oval 38"/>
          <p:cNvSpPr/>
          <p:nvPr/>
        </p:nvSpPr>
        <p:spPr>
          <a:xfrm>
            <a:off x="484977" y="5074424"/>
            <a:ext cx="1693363" cy="2286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00"/>
          </a:p>
        </p:txBody>
      </p:sp>
      <p:cxnSp>
        <p:nvCxnSpPr>
          <p:cNvPr id="42" name="Straight Arrow Connector 41"/>
          <p:cNvCxnSpPr>
            <a:cxnSpLocks/>
          </p:cNvCxnSpPr>
          <p:nvPr/>
        </p:nvCxnSpPr>
        <p:spPr>
          <a:xfrm flipH="1">
            <a:off x="2257679" y="5130544"/>
            <a:ext cx="750696" cy="47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008375" y="5003585"/>
            <a:ext cx="6623405" cy="253916"/>
          </a:xfrm>
          <a:prstGeom prst="rect">
            <a:avLst/>
          </a:prstGeom>
          <a:noFill/>
        </p:spPr>
        <p:txBody>
          <a:bodyPr wrap="square" rtlCol="0">
            <a:spAutoFit/>
          </a:bodyPr>
          <a:lstStyle/>
          <a:p>
            <a:r>
              <a:rPr lang="en-US" sz="1050" dirty="0">
                <a:solidFill>
                  <a:srgbClr val="00B050"/>
                </a:solidFill>
              </a:rPr>
              <a:t>Syntax representation in XML (XML schema - .</a:t>
            </a:r>
            <a:r>
              <a:rPr lang="en-US" sz="1050" dirty="0" err="1">
                <a:solidFill>
                  <a:srgbClr val="00B050"/>
                </a:solidFill>
              </a:rPr>
              <a:t>xsd</a:t>
            </a:r>
            <a:r>
              <a:rPr lang="en-US" sz="1050" dirty="0">
                <a:solidFill>
                  <a:srgbClr val="00B050"/>
                </a:solidFill>
              </a:rPr>
              <a:t>)</a:t>
            </a:r>
            <a:endParaRPr lang="nb-NO" sz="1050" dirty="0">
              <a:solidFill>
                <a:srgbClr val="00B050"/>
              </a:solidFill>
            </a:endParaRPr>
          </a:p>
        </p:txBody>
      </p:sp>
      <p:sp>
        <p:nvSpPr>
          <p:cNvPr id="44" name="Oval 43"/>
          <p:cNvSpPr/>
          <p:nvPr/>
        </p:nvSpPr>
        <p:spPr>
          <a:xfrm>
            <a:off x="4104675" y="5798531"/>
            <a:ext cx="743202" cy="2539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00"/>
          </a:p>
        </p:txBody>
      </p:sp>
      <p:cxnSp>
        <p:nvCxnSpPr>
          <p:cNvPr id="45" name="Straight Arrow Connector 44"/>
          <p:cNvCxnSpPr>
            <a:cxnSpLocks/>
          </p:cNvCxnSpPr>
          <p:nvPr/>
        </p:nvCxnSpPr>
        <p:spPr>
          <a:xfrm flipH="1">
            <a:off x="4847876" y="5944096"/>
            <a:ext cx="14406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178340" y="5944096"/>
            <a:ext cx="1535464" cy="253916"/>
          </a:xfrm>
          <a:prstGeom prst="rect">
            <a:avLst/>
          </a:prstGeom>
          <a:noFill/>
        </p:spPr>
        <p:txBody>
          <a:bodyPr wrap="square" rtlCol="0">
            <a:spAutoFit/>
          </a:bodyPr>
          <a:lstStyle/>
          <a:p>
            <a:r>
              <a:rPr lang="en-US" sz="1050" dirty="0">
                <a:solidFill>
                  <a:srgbClr val="00B050"/>
                </a:solidFill>
              </a:rPr>
              <a:t> Examples</a:t>
            </a:r>
            <a:endParaRPr lang="nb-NO" sz="1050" dirty="0">
              <a:solidFill>
                <a:srgbClr val="00B050"/>
              </a:solidFill>
            </a:endParaRPr>
          </a:p>
        </p:txBody>
      </p:sp>
      <p:sp>
        <p:nvSpPr>
          <p:cNvPr id="49" name="TextBox 48"/>
          <p:cNvSpPr txBox="1"/>
          <p:nvPr/>
        </p:nvSpPr>
        <p:spPr>
          <a:xfrm>
            <a:off x="6288519" y="5854582"/>
            <a:ext cx="3685358" cy="253916"/>
          </a:xfrm>
          <a:prstGeom prst="rect">
            <a:avLst/>
          </a:prstGeom>
          <a:noFill/>
        </p:spPr>
        <p:txBody>
          <a:bodyPr wrap="square" rtlCol="0">
            <a:spAutoFit/>
          </a:bodyPr>
          <a:lstStyle/>
          <a:p>
            <a:r>
              <a:rPr lang="en-US" sz="1050" dirty="0">
                <a:solidFill>
                  <a:srgbClr val="00B050"/>
                </a:solidFill>
              </a:rPr>
              <a:t>Online access to the XML documentation</a:t>
            </a:r>
            <a:endParaRPr lang="nb-NO" sz="1050" dirty="0">
              <a:solidFill>
                <a:srgbClr val="00B050"/>
              </a:solidFill>
            </a:endParaRPr>
          </a:p>
        </p:txBody>
      </p:sp>
      <p:sp>
        <p:nvSpPr>
          <p:cNvPr id="50" name="Oval 49"/>
          <p:cNvSpPr/>
          <p:nvPr/>
        </p:nvSpPr>
        <p:spPr>
          <a:xfrm>
            <a:off x="527875" y="5998707"/>
            <a:ext cx="1002085" cy="2286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00"/>
          </a:p>
        </p:txBody>
      </p:sp>
      <p:cxnSp>
        <p:nvCxnSpPr>
          <p:cNvPr id="51" name="Straight Arrow Connector 50"/>
          <p:cNvCxnSpPr>
            <a:cxnSpLocks/>
            <a:stCxn id="47" idx="1"/>
          </p:cNvCxnSpPr>
          <p:nvPr/>
        </p:nvCxnSpPr>
        <p:spPr>
          <a:xfrm flipH="1" flipV="1">
            <a:off x="1529960" y="6060517"/>
            <a:ext cx="648380" cy="105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4175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D16818-1888-4787-A403-F327A21D1785}"/>
              </a:ext>
            </a:extLst>
          </p:cNvPr>
          <p:cNvPicPr>
            <a:picLocks noChangeAspect="1"/>
          </p:cNvPicPr>
          <p:nvPr/>
        </p:nvPicPr>
        <p:blipFill>
          <a:blip r:embed="rId2"/>
          <a:stretch>
            <a:fillRect/>
          </a:stretch>
        </p:blipFill>
        <p:spPr>
          <a:xfrm>
            <a:off x="2087763" y="1065284"/>
            <a:ext cx="4807995" cy="4730211"/>
          </a:xfrm>
          <a:prstGeom prst="rect">
            <a:avLst/>
          </a:prstGeom>
        </p:spPr>
      </p:pic>
      <p:sp>
        <p:nvSpPr>
          <p:cNvPr id="3" name="TextBox 2">
            <a:extLst>
              <a:ext uri="{FF2B5EF4-FFF2-40B4-BE49-F238E27FC236}">
                <a16:creationId xmlns:a16="http://schemas.microsoft.com/office/drawing/2014/main" id="{3E1D8325-52D9-4870-8DCF-8A20CDEC01F6}"/>
              </a:ext>
            </a:extLst>
          </p:cNvPr>
          <p:cNvSpPr txBox="1"/>
          <p:nvPr/>
        </p:nvSpPr>
        <p:spPr>
          <a:xfrm>
            <a:off x="2604127" y="3537839"/>
            <a:ext cx="3775266" cy="1616083"/>
          </a:xfrm>
          <a:prstGeom prst="rect">
            <a:avLst/>
          </a:prstGeom>
          <a:noFill/>
        </p:spPr>
        <p:txBody>
          <a:bodyPr wrap="square" rtlCol="0">
            <a:spAutoFit/>
          </a:bodyPr>
          <a:lstStyle/>
          <a:p>
            <a:pPr algn="ctr"/>
            <a:r>
              <a:rPr lang="en-US" sz="4951" b="1" dirty="0">
                <a:latin typeface="OCR A Extended" panose="02010509020102010303" pitchFamily="50" charset="0"/>
              </a:rPr>
              <a:t>TO REVIEW DDI-CDI!</a:t>
            </a:r>
          </a:p>
        </p:txBody>
      </p:sp>
    </p:spTree>
    <p:extLst>
      <p:ext uri="{BB962C8B-B14F-4D97-AF65-F5344CB8AC3E}">
        <p14:creationId xmlns:p14="http://schemas.microsoft.com/office/powerpoint/2010/main" val="192544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38" y="584897"/>
            <a:ext cx="8816918" cy="994345"/>
          </a:xfrm>
        </p:spPr>
        <p:txBody>
          <a:bodyPr>
            <a:normAutofit/>
          </a:bodyPr>
          <a:lstStyle/>
          <a:p>
            <a:r>
              <a:rPr lang="en-US" sz="2800" dirty="0"/>
              <a:t>The DDI-CDI Review Package (when downloaded and unzipped)</a:t>
            </a:r>
            <a:endParaRPr lang="nb-NO" sz="2800" dirty="0"/>
          </a:p>
        </p:txBody>
      </p:sp>
      <p:pic>
        <p:nvPicPr>
          <p:cNvPr id="4" name="Picture 3"/>
          <p:cNvPicPr/>
          <p:nvPr/>
        </p:nvPicPr>
        <p:blipFill rotWithShape="1">
          <a:blip r:embed="rId2"/>
          <a:srcRect t="6563"/>
          <a:stretch/>
        </p:blipFill>
        <p:spPr>
          <a:xfrm>
            <a:off x="871689" y="2125834"/>
            <a:ext cx="7137845" cy="3154512"/>
          </a:xfrm>
          <a:prstGeom prst="rect">
            <a:avLst/>
          </a:prstGeom>
          <a:ln>
            <a:solidFill>
              <a:schemeClr val="accent1"/>
            </a:solidFill>
          </a:ln>
        </p:spPr>
      </p:pic>
    </p:spTree>
    <p:extLst>
      <p:ext uri="{BB962C8B-B14F-4D97-AF65-F5344CB8AC3E}">
        <p14:creationId xmlns:p14="http://schemas.microsoft.com/office/powerpoint/2010/main" val="415989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32" y="562993"/>
            <a:ext cx="7888069" cy="994345"/>
          </a:xfrm>
        </p:spPr>
        <p:txBody>
          <a:bodyPr>
            <a:normAutofit/>
          </a:bodyPr>
          <a:lstStyle/>
          <a:p>
            <a:r>
              <a:rPr lang="en-US" sz="3100" dirty="0"/>
              <a:t>Comments Page (from Review Page)</a:t>
            </a:r>
            <a:r>
              <a:rPr lang="en-US" sz="1800" dirty="0"/>
              <a:t>:</a:t>
            </a:r>
            <a:br>
              <a:rPr lang="en-US" sz="1800" dirty="0"/>
            </a:br>
            <a:r>
              <a:rPr lang="en-US" sz="1200" dirty="0">
                <a:hlinkClick r:id="rId2"/>
              </a:rPr>
              <a:t>https://ddi-alliance.atlassian.net/wiki/spaces/DDI4/pages/897155138/DDI-CDI+Comments</a:t>
            </a:r>
            <a:br>
              <a:rPr lang="en-US" sz="1200" dirty="0"/>
            </a:br>
            <a:endParaRPr lang="nb-NO" sz="1200" dirty="0"/>
          </a:p>
        </p:txBody>
      </p:sp>
      <p:pic>
        <p:nvPicPr>
          <p:cNvPr id="4" name="Picture 3"/>
          <p:cNvPicPr>
            <a:picLocks noChangeAspect="1"/>
          </p:cNvPicPr>
          <p:nvPr/>
        </p:nvPicPr>
        <p:blipFill>
          <a:blip r:embed="rId3"/>
          <a:stretch>
            <a:fillRect/>
          </a:stretch>
        </p:blipFill>
        <p:spPr>
          <a:xfrm>
            <a:off x="5908907" y="1014486"/>
            <a:ext cx="2729386" cy="1982139"/>
          </a:xfrm>
          <a:prstGeom prst="rect">
            <a:avLst/>
          </a:prstGeom>
          <a:ln>
            <a:solidFill>
              <a:schemeClr val="accent1"/>
            </a:solidFill>
          </a:ln>
        </p:spPr>
      </p:pic>
      <p:pic>
        <p:nvPicPr>
          <p:cNvPr id="6" name="Picture 5"/>
          <p:cNvPicPr/>
          <p:nvPr/>
        </p:nvPicPr>
        <p:blipFill rotWithShape="1">
          <a:blip r:embed="rId4"/>
          <a:srcRect l="30546" t="825" r="5662" b="6180"/>
          <a:stretch/>
        </p:blipFill>
        <p:spPr bwMode="auto">
          <a:xfrm>
            <a:off x="753796" y="2268732"/>
            <a:ext cx="3841147" cy="3361004"/>
          </a:xfrm>
          <a:prstGeom prst="rect">
            <a:avLst/>
          </a:prstGeom>
          <a:ln>
            <a:noFill/>
          </a:ln>
          <a:extLst>
            <a:ext uri="{53640926-AAD7-44D8-BBD7-CCE9431645EC}">
              <a14:shadowObscured xmlns:a14="http://schemas.microsoft.com/office/drawing/2010/main"/>
            </a:ext>
          </a:extLst>
        </p:spPr>
      </p:pic>
      <p:sp>
        <p:nvSpPr>
          <p:cNvPr id="7" name="Oval 6"/>
          <p:cNvSpPr/>
          <p:nvPr/>
        </p:nvSpPr>
        <p:spPr>
          <a:xfrm>
            <a:off x="1136053" y="3122559"/>
            <a:ext cx="1693363" cy="2286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00"/>
          </a:p>
        </p:txBody>
      </p:sp>
      <p:cxnSp>
        <p:nvCxnSpPr>
          <p:cNvPr id="8" name="Straight Arrow Connector 7"/>
          <p:cNvCxnSpPr/>
          <p:nvPr/>
        </p:nvCxnSpPr>
        <p:spPr>
          <a:xfrm flipH="1" flipV="1">
            <a:off x="2829418" y="3236880"/>
            <a:ext cx="1864841" cy="103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694972" y="3131803"/>
            <a:ext cx="6623405" cy="253916"/>
          </a:xfrm>
          <a:prstGeom prst="rect">
            <a:avLst/>
          </a:prstGeom>
          <a:noFill/>
        </p:spPr>
        <p:txBody>
          <a:bodyPr wrap="square" rtlCol="0">
            <a:spAutoFit/>
          </a:bodyPr>
          <a:lstStyle/>
          <a:p>
            <a:r>
              <a:rPr lang="en-US" sz="1050" dirty="0">
                <a:solidFill>
                  <a:srgbClr val="00B050"/>
                </a:solidFill>
              </a:rPr>
              <a:t>Access to Jira issue tracker for DDI-CDI</a:t>
            </a:r>
            <a:endParaRPr lang="nb-NO" sz="1050" dirty="0">
              <a:solidFill>
                <a:srgbClr val="00B050"/>
              </a:solidFill>
            </a:endParaRPr>
          </a:p>
        </p:txBody>
      </p:sp>
      <p:sp>
        <p:nvSpPr>
          <p:cNvPr id="12" name="Oval 11"/>
          <p:cNvSpPr/>
          <p:nvPr/>
        </p:nvSpPr>
        <p:spPr>
          <a:xfrm>
            <a:off x="1600478" y="3409430"/>
            <a:ext cx="543020" cy="1775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00"/>
          </a:p>
        </p:txBody>
      </p:sp>
      <p:cxnSp>
        <p:nvCxnSpPr>
          <p:cNvPr id="13" name="Straight Arrow Connector 12"/>
          <p:cNvCxnSpPr/>
          <p:nvPr/>
        </p:nvCxnSpPr>
        <p:spPr>
          <a:xfrm flipH="1" flipV="1">
            <a:off x="2143498" y="3491306"/>
            <a:ext cx="2550761" cy="285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694259" y="3418673"/>
            <a:ext cx="3015186" cy="253916"/>
          </a:xfrm>
          <a:prstGeom prst="rect">
            <a:avLst/>
          </a:prstGeom>
          <a:noFill/>
        </p:spPr>
        <p:txBody>
          <a:bodyPr wrap="square" rtlCol="0">
            <a:spAutoFit/>
          </a:bodyPr>
          <a:lstStyle/>
          <a:p>
            <a:r>
              <a:rPr lang="en-US" sz="1050" dirty="0">
                <a:solidFill>
                  <a:srgbClr val="00B050"/>
                </a:solidFill>
              </a:rPr>
              <a:t>Guidelines to filing an issue in Jira </a:t>
            </a:r>
            <a:endParaRPr lang="nb-NO" sz="1050" dirty="0">
              <a:solidFill>
                <a:srgbClr val="00B050"/>
              </a:solidFill>
            </a:endParaRPr>
          </a:p>
        </p:txBody>
      </p:sp>
      <p:sp>
        <p:nvSpPr>
          <p:cNvPr id="22" name="Oval 21"/>
          <p:cNvSpPr/>
          <p:nvPr/>
        </p:nvSpPr>
        <p:spPr>
          <a:xfrm>
            <a:off x="1864842" y="3626838"/>
            <a:ext cx="278656" cy="1775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00"/>
          </a:p>
        </p:txBody>
      </p:sp>
      <p:cxnSp>
        <p:nvCxnSpPr>
          <p:cNvPr id="23" name="Straight Arrow Connector 22"/>
          <p:cNvCxnSpPr>
            <a:stCxn id="24" idx="1"/>
          </p:cNvCxnSpPr>
          <p:nvPr/>
        </p:nvCxnSpPr>
        <p:spPr>
          <a:xfrm flipH="1" flipV="1">
            <a:off x="4351302" y="5015018"/>
            <a:ext cx="435842" cy="11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787144" y="4899581"/>
            <a:ext cx="3015186" cy="253916"/>
          </a:xfrm>
          <a:prstGeom prst="rect">
            <a:avLst/>
          </a:prstGeom>
          <a:noFill/>
        </p:spPr>
        <p:txBody>
          <a:bodyPr wrap="square" rtlCol="0">
            <a:spAutoFit/>
          </a:bodyPr>
          <a:lstStyle/>
          <a:p>
            <a:r>
              <a:rPr lang="en-US" sz="1050" dirty="0">
                <a:solidFill>
                  <a:srgbClr val="00B050"/>
                </a:solidFill>
              </a:rPr>
              <a:t>View filed issues</a:t>
            </a:r>
            <a:endParaRPr lang="nb-NO" sz="1050" dirty="0">
              <a:solidFill>
                <a:srgbClr val="00B050"/>
              </a:solidFill>
            </a:endParaRPr>
          </a:p>
        </p:txBody>
      </p:sp>
      <p:sp>
        <p:nvSpPr>
          <p:cNvPr id="15" name="TextBox 14">
            <a:extLst>
              <a:ext uri="{FF2B5EF4-FFF2-40B4-BE49-F238E27FC236}">
                <a16:creationId xmlns:a16="http://schemas.microsoft.com/office/drawing/2014/main" id="{89DDC3F8-2FBB-497B-9F79-AA08BFEA16AA}"/>
              </a:ext>
            </a:extLst>
          </p:cNvPr>
          <p:cNvSpPr txBox="1"/>
          <p:nvPr/>
        </p:nvSpPr>
        <p:spPr>
          <a:xfrm>
            <a:off x="4828051" y="3679494"/>
            <a:ext cx="3015186" cy="253916"/>
          </a:xfrm>
          <a:prstGeom prst="rect">
            <a:avLst/>
          </a:prstGeom>
          <a:noFill/>
        </p:spPr>
        <p:txBody>
          <a:bodyPr wrap="square" rtlCol="0">
            <a:spAutoFit/>
          </a:bodyPr>
          <a:lstStyle/>
          <a:p>
            <a:r>
              <a:rPr lang="en-US" sz="1050" dirty="0">
                <a:solidFill>
                  <a:srgbClr val="00B050"/>
                </a:solidFill>
              </a:rPr>
              <a:t>File issues by e-mail</a:t>
            </a:r>
            <a:endParaRPr lang="nb-NO" sz="1050" dirty="0">
              <a:solidFill>
                <a:srgbClr val="00B050"/>
              </a:solidFill>
            </a:endParaRPr>
          </a:p>
        </p:txBody>
      </p:sp>
      <p:cxnSp>
        <p:nvCxnSpPr>
          <p:cNvPr id="16" name="Straight Arrow Connector 15">
            <a:extLst>
              <a:ext uri="{FF2B5EF4-FFF2-40B4-BE49-F238E27FC236}">
                <a16:creationId xmlns:a16="http://schemas.microsoft.com/office/drawing/2014/main" id="{081A56DE-A162-4F0E-89EE-40FECA86B41D}"/>
              </a:ext>
            </a:extLst>
          </p:cNvPr>
          <p:cNvCxnSpPr>
            <a:cxnSpLocks/>
            <a:stCxn id="15" idx="1"/>
          </p:cNvCxnSpPr>
          <p:nvPr/>
        </p:nvCxnSpPr>
        <p:spPr>
          <a:xfrm flipH="1" flipV="1">
            <a:off x="2242817" y="3763910"/>
            <a:ext cx="2585234" cy="425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2054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35493-B48C-42B3-87F7-459654C031C7}"/>
              </a:ext>
            </a:extLst>
          </p:cNvPr>
          <p:cNvSpPr>
            <a:spLocks noGrp="1"/>
          </p:cNvSpPr>
          <p:nvPr>
            <p:ph type="title"/>
          </p:nvPr>
        </p:nvSpPr>
        <p:spPr/>
        <p:txBody>
          <a:bodyPr/>
          <a:lstStyle/>
          <a:p>
            <a:r>
              <a:rPr lang="en-US" dirty="0"/>
              <a:t>In-Depth Engagement…</a:t>
            </a:r>
          </a:p>
        </p:txBody>
      </p:sp>
      <p:sp>
        <p:nvSpPr>
          <p:cNvPr id="3" name="Content Placeholder 2">
            <a:extLst>
              <a:ext uri="{FF2B5EF4-FFF2-40B4-BE49-F238E27FC236}">
                <a16:creationId xmlns:a16="http://schemas.microsoft.com/office/drawing/2014/main" id="{DF5F8A1F-5A9D-4456-9049-C9F53781581E}"/>
              </a:ext>
            </a:extLst>
          </p:cNvPr>
          <p:cNvSpPr>
            <a:spLocks noGrp="1"/>
          </p:cNvSpPr>
          <p:nvPr>
            <p:ph idx="1"/>
          </p:nvPr>
        </p:nvSpPr>
        <p:spPr/>
        <p:txBody>
          <a:bodyPr/>
          <a:lstStyle/>
          <a:p>
            <a:r>
              <a:rPr lang="en-US" dirty="0"/>
              <a:t>If you are serious about review and implementation of DDI-CDI, you can also:</a:t>
            </a:r>
          </a:p>
          <a:p>
            <a:pPr lvl="1"/>
            <a:r>
              <a:rPr lang="en-US" dirty="0"/>
              <a:t>Contact us and discuss your planned implementation</a:t>
            </a:r>
          </a:p>
          <a:p>
            <a:pPr lvl="1"/>
            <a:r>
              <a:rPr lang="en-US" dirty="0"/>
              <a:t>Engage in detailed technical review with MRT members</a:t>
            </a:r>
          </a:p>
          <a:p>
            <a:pPr lvl="1"/>
            <a:r>
              <a:rPr lang="en-US" dirty="0"/>
              <a:t>Implement the revised specification prior to release</a:t>
            </a:r>
          </a:p>
        </p:txBody>
      </p:sp>
    </p:spTree>
    <p:extLst>
      <p:ext uri="{BB962C8B-B14F-4D97-AF65-F5344CB8AC3E}">
        <p14:creationId xmlns:p14="http://schemas.microsoft.com/office/powerpoint/2010/main" val="15232017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0386" y="4581922"/>
            <a:ext cx="7678066" cy="1791011"/>
          </a:xfrm>
        </p:spPr>
        <p:txBody>
          <a:bodyPr>
            <a:normAutofit fontScale="90000"/>
          </a:bodyPr>
          <a:lstStyle/>
          <a:p>
            <a:r>
              <a:rPr lang="en-US" dirty="0"/>
              <a:t>Your comments to the DDI-CDI are appreciated </a:t>
            </a:r>
            <a:r>
              <a:rPr lang="en-US" dirty="0">
                <a:sym typeface="Wingdings" panose="05000000000000000000" pitchFamily="2" charset="2"/>
              </a:rPr>
              <a:t></a:t>
            </a:r>
            <a:br>
              <a:rPr lang="en-US" dirty="0">
                <a:sym typeface="Wingdings" panose="05000000000000000000" pitchFamily="2" charset="2"/>
              </a:rPr>
            </a:br>
            <a:br>
              <a:rPr lang="en-US" dirty="0">
                <a:sym typeface="Wingdings" panose="05000000000000000000" pitchFamily="2" charset="2"/>
              </a:rPr>
            </a:br>
            <a:r>
              <a:rPr lang="en-US" dirty="0">
                <a:sym typeface="Wingdings" panose="05000000000000000000" pitchFamily="2" charset="2"/>
              </a:rPr>
              <a:t>Contact:</a:t>
            </a:r>
            <a:br>
              <a:rPr lang="en-US" dirty="0">
                <a:sym typeface="Wingdings" panose="05000000000000000000" pitchFamily="2" charset="2"/>
              </a:rPr>
            </a:br>
            <a:br>
              <a:rPr lang="en-US" dirty="0">
                <a:sym typeface="Wingdings" panose="05000000000000000000" pitchFamily="2" charset="2"/>
              </a:rPr>
            </a:br>
            <a:r>
              <a:rPr lang="en-US" sz="4000" b="1" dirty="0">
                <a:solidFill>
                  <a:srgbClr val="0070C0"/>
                </a:solidFill>
                <a:latin typeface="Courier New" panose="02070309020205020404" pitchFamily="49" charset="0"/>
                <a:cs typeface="Courier New" panose="02070309020205020404" pitchFamily="49" charset="0"/>
                <a:sym typeface="Wingdings" panose="05000000000000000000" pitchFamily="2" charset="2"/>
                <a:hlinkClick r:id="rId2"/>
              </a:rPr>
              <a:t>ddi-cdi@googlegroups.com</a:t>
            </a:r>
            <a:br>
              <a:rPr lang="en-US" sz="4000" b="1" dirty="0">
                <a:solidFill>
                  <a:srgbClr val="0070C0"/>
                </a:solidFill>
                <a:latin typeface="Courier New" panose="02070309020205020404" pitchFamily="49" charset="0"/>
                <a:cs typeface="Courier New" panose="02070309020205020404" pitchFamily="49" charset="0"/>
                <a:sym typeface="Wingdings" panose="05000000000000000000" pitchFamily="2" charset="2"/>
              </a:rPr>
            </a:br>
            <a:br>
              <a:rPr lang="en-US" sz="4000" b="1" u="sng" dirty="0">
                <a:solidFill>
                  <a:srgbClr val="0070C0"/>
                </a:solidFill>
                <a:latin typeface="Courier New" panose="02070309020205020404" pitchFamily="49" charset="0"/>
                <a:cs typeface="Courier New" panose="02070309020205020404" pitchFamily="49" charset="0"/>
                <a:sym typeface="Wingdings" panose="05000000000000000000" pitchFamily="2" charset="2"/>
              </a:rPr>
            </a:br>
            <a:r>
              <a:rPr lang="en-US" sz="4000" b="1" u="sng" dirty="0" err="1">
                <a:solidFill>
                  <a:srgbClr val="0070C0"/>
                </a:solidFill>
                <a:latin typeface="Courier New" panose="02070309020205020404" pitchFamily="49" charset="0"/>
                <a:cs typeface="Courier New" panose="02070309020205020404" pitchFamily="49" charset="0"/>
                <a:sym typeface="Wingdings" panose="05000000000000000000" pitchFamily="2" charset="2"/>
              </a:rPr>
              <a:t>joachim.wackerow</a:t>
            </a:r>
            <a:r>
              <a:rPr lang="en-US" sz="4000" b="1" u="sng" err="1">
                <a:solidFill>
                  <a:srgbClr val="0070C0"/>
                </a:solidFill>
                <a:latin typeface="Courier New" panose="02070309020205020404" pitchFamily="49" charset="0"/>
                <a:cs typeface="Courier New" panose="02070309020205020404" pitchFamily="49" charset="0"/>
                <a:sym typeface="Wingdings" panose="05000000000000000000" pitchFamily="2" charset="2"/>
              </a:rPr>
              <a:t>@</a:t>
            </a:r>
            <a:r>
              <a:rPr lang="en-US" sz="4000" b="1" u="sng">
                <a:solidFill>
                  <a:srgbClr val="0070C0"/>
                </a:solidFill>
                <a:latin typeface="Courier New" panose="02070309020205020404" pitchFamily="49" charset="0"/>
                <a:cs typeface="Courier New" panose="02070309020205020404" pitchFamily="49" charset="0"/>
                <a:sym typeface="Wingdings" panose="05000000000000000000" pitchFamily="2" charset="2"/>
              </a:rPr>
              <a:t>gesis.org</a:t>
            </a:r>
            <a:br>
              <a:rPr lang="en-US" u="sng" dirty="0">
                <a:sym typeface="Wingdings" panose="05000000000000000000" pitchFamily="2" charset="2"/>
              </a:rPr>
            </a:br>
            <a:endParaRPr lang="nb-NO" u="sng" dirty="0"/>
          </a:p>
        </p:txBody>
      </p:sp>
    </p:spTree>
    <p:extLst>
      <p:ext uri="{BB962C8B-B14F-4D97-AF65-F5344CB8AC3E}">
        <p14:creationId xmlns:p14="http://schemas.microsoft.com/office/powerpoint/2010/main" val="1896164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44A2E-E2E3-41B0-973A-BD6FFBBC3856}"/>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6BDC1DBC-2633-4497-88BC-8421287D5715}"/>
              </a:ext>
            </a:extLst>
          </p:cNvPr>
          <p:cNvSpPr>
            <a:spLocks noGrp="1"/>
          </p:cNvSpPr>
          <p:nvPr>
            <p:ph idx="1"/>
          </p:nvPr>
        </p:nvSpPr>
        <p:spPr/>
        <p:txBody>
          <a:bodyPr/>
          <a:lstStyle/>
          <a:p>
            <a:r>
              <a:rPr lang="en-US" dirty="0"/>
              <a:t>Background: MRT and DDI 4 Core</a:t>
            </a:r>
          </a:p>
          <a:p>
            <a:r>
              <a:rPr lang="en-US" dirty="0"/>
              <a:t>Group and Events</a:t>
            </a:r>
          </a:p>
          <a:p>
            <a:r>
              <a:rPr lang="en-US" dirty="0"/>
              <a:t>DDI-CDI within the DDI Product Suite</a:t>
            </a:r>
          </a:p>
          <a:p>
            <a:r>
              <a:rPr lang="en-US" dirty="0"/>
              <a:t>DDI-CDI Features</a:t>
            </a:r>
          </a:p>
          <a:p>
            <a:r>
              <a:rPr lang="en-US" dirty="0"/>
              <a:t>DDI-CDI Alignment with Other Standards</a:t>
            </a:r>
          </a:p>
          <a:p>
            <a:r>
              <a:rPr lang="en-US" dirty="0"/>
              <a:t>Implementations of DDI-CDI</a:t>
            </a:r>
          </a:p>
          <a:p>
            <a:r>
              <a:rPr lang="en-US" dirty="0"/>
              <a:t>Current Status: The Public Review</a:t>
            </a:r>
          </a:p>
        </p:txBody>
      </p:sp>
    </p:spTree>
    <p:extLst>
      <p:ext uri="{BB962C8B-B14F-4D97-AF65-F5344CB8AC3E}">
        <p14:creationId xmlns:p14="http://schemas.microsoft.com/office/powerpoint/2010/main" val="2408467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707D7-A4E0-4976-8642-5AB8A16FE360}"/>
              </a:ext>
            </a:extLst>
          </p:cNvPr>
          <p:cNvSpPr>
            <a:spLocks noGrp="1"/>
          </p:cNvSpPr>
          <p:nvPr>
            <p:ph type="title"/>
          </p:nvPr>
        </p:nvSpPr>
        <p:spPr/>
        <p:txBody>
          <a:bodyPr/>
          <a:lstStyle/>
          <a:p>
            <a:r>
              <a:rPr lang="en-US" dirty="0"/>
              <a:t>MRT and DDI 4 Core</a:t>
            </a:r>
          </a:p>
        </p:txBody>
      </p:sp>
      <p:sp>
        <p:nvSpPr>
          <p:cNvPr id="3" name="Content Placeholder 2">
            <a:extLst>
              <a:ext uri="{FF2B5EF4-FFF2-40B4-BE49-F238E27FC236}">
                <a16:creationId xmlns:a16="http://schemas.microsoft.com/office/drawing/2014/main" id="{8AF92C3D-0244-4BC1-961B-03338CBE3AE6}"/>
              </a:ext>
            </a:extLst>
          </p:cNvPr>
          <p:cNvSpPr>
            <a:spLocks noGrp="1"/>
          </p:cNvSpPr>
          <p:nvPr>
            <p:ph idx="1"/>
          </p:nvPr>
        </p:nvSpPr>
        <p:spPr/>
        <p:txBody>
          <a:bodyPr>
            <a:normAutofit fontScale="92500" lnSpcReduction="10000"/>
          </a:bodyPr>
          <a:lstStyle/>
          <a:p>
            <a:r>
              <a:rPr lang="en-US" dirty="0"/>
              <a:t>In the margins of the 2018 EDDI meeting (Berlin) it was agreed that a “core” of the DDI 4 work should be brought to market</a:t>
            </a:r>
          </a:p>
          <a:p>
            <a:r>
              <a:rPr lang="en-US" dirty="0"/>
              <a:t>A 1-year timeframe was proposed</a:t>
            </a:r>
          </a:p>
          <a:p>
            <a:r>
              <a:rPr lang="en-US" dirty="0"/>
              <a:t>The Modelling, Representation and Testing (MRT) group was formed in early 2019</a:t>
            </a:r>
          </a:p>
          <a:p>
            <a:r>
              <a:rPr lang="en-US" dirty="0"/>
              <a:t>The working process was to base models on implementations, tested against real-world use cases</a:t>
            </a:r>
          </a:p>
          <a:p>
            <a:pPr lvl="1"/>
            <a:r>
              <a:rPr lang="en-US" dirty="0"/>
              <a:t>ALPHA Network</a:t>
            </a:r>
          </a:p>
          <a:p>
            <a:pPr lvl="1"/>
            <a:r>
              <a:rPr lang="en-US" dirty="0"/>
              <a:t>DDI R Libraries</a:t>
            </a:r>
          </a:p>
          <a:p>
            <a:pPr lvl="1"/>
            <a:r>
              <a:rPr lang="en-US" dirty="0"/>
              <a:t>Others (BLS for time series, etc.)</a:t>
            </a:r>
          </a:p>
          <a:p>
            <a:endParaRPr lang="en-US" dirty="0"/>
          </a:p>
        </p:txBody>
      </p:sp>
    </p:spTree>
    <p:extLst>
      <p:ext uri="{BB962C8B-B14F-4D97-AF65-F5344CB8AC3E}">
        <p14:creationId xmlns:p14="http://schemas.microsoft.com/office/powerpoint/2010/main" val="893411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05101-C48F-4F6B-B73D-7E8FBB58FEF4}"/>
              </a:ext>
            </a:extLst>
          </p:cNvPr>
          <p:cNvSpPr>
            <a:spLocks noGrp="1"/>
          </p:cNvSpPr>
          <p:nvPr>
            <p:ph type="title"/>
          </p:nvPr>
        </p:nvSpPr>
        <p:spPr/>
        <p:txBody>
          <a:bodyPr/>
          <a:lstStyle/>
          <a:p>
            <a:r>
              <a:rPr lang="en-US" dirty="0"/>
              <a:t>Group and Events</a:t>
            </a:r>
          </a:p>
        </p:txBody>
      </p:sp>
      <p:sp>
        <p:nvSpPr>
          <p:cNvPr id="3" name="Content Placeholder 2">
            <a:extLst>
              <a:ext uri="{FF2B5EF4-FFF2-40B4-BE49-F238E27FC236}">
                <a16:creationId xmlns:a16="http://schemas.microsoft.com/office/drawing/2014/main" id="{EFDE359C-EA5A-46C2-83E1-0FCA6DD9A067}"/>
              </a:ext>
            </a:extLst>
          </p:cNvPr>
          <p:cNvSpPr>
            <a:spLocks noGrp="1"/>
          </p:cNvSpPr>
          <p:nvPr>
            <p:ph idx="1"/>
          </p:nvPr>
        </p:nvSpPr>
        <p:spPr/>
        <p:txBody>
          <a:bodyPr>
            <a:normAutofit lnSpcReduction="10000"/>
          </a:bodyPr>
          <a:lstStyle/>
          <a:p>
            <a:r>
              <a:rPr lang="en-US" dirty="0"/>
              <a:t>Small group (9 members) meeting weekly (and more) for over a year</a:t>
            </a:r>
          </a:p>
          <a:p>
            <a:r>
              <a:rPr lang="en-US" dirty="0"/>
              <a:t>No turn-over – members have been extremely focused and disciplined</a:t>
            </a:r>
          </a:p>
          <a:p>
            <a:r>
              <a:rPr lang="en-US"/>
              <a:t>Ottawa </a:t>
            </a:r>
            <a:r>
              <a:rPr lang="en-US" dirty="0"/>
              <a:t>Sprint in margins of NADDI 2019</a:t>
            </a:r>
          </a:p>
          <a:p>
            <a:r>
              <a:rPr lang="en-US" dirty="0" err="1"/>
              <a:t>Dagstuhl</a:t>
            </a:r>
            <a:r>
              <a:rPr lang="en-US" dirty="0"/>
              <a:t> Sprint in October 2019</a:t>
            </a:r>
          </a:p>
          <a:p>
            <a:r>
              <a:rPr lang="en-US" dirty="0"/>
              <a:t>Public Review Release April 2020</a:t>
            </a:r>
          </a:p>
          <a:p>
            <a:r>
              <a:rPr lang="en-US" dirty="0"/>
              <a:t>Communications with management, technical committee work, marketing, and training have been emphasized</a:t>
            </a:r>
          </a:p>
        </p:txBody>
      </p:sp>
    </p:spTree>
    <p:extLst>
      <p:ext uri="{BB962C8B-B14F-4D97-AF65-F5344CB8AC3E}">
        <p14:creationId xmlns:p14="http://schemas.microsoft.com/office/powerpoint/2010/main" val="4151681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9"/>
          <p:cNvSpPr txBox="1">
            <a:spLocks noGrp="1"/>
          </p:cNvSpPr>
          <p:nvPr>
            <p:ph type="title"/>
          </p:nvPr>
        </p:nvSpPr>
        <p:spPr>
          <a:xfrm>
            <a:off x="628759" y="394357"/>
            <a:ext cx="7888069" cy="994705"/>
          </a:xfrm>
          <a:prstGeom prst="rect">
            <a:avLst/>
          </a:prstGeom>
          <a:noFill/>
          <a:ln>
            <a:noFill/>
          </a:ln>
        </p:spPr>
        <p:txBody>
          <a:bodyPr spcFirstLastPara="1" wrap="square" lIns="77938" tIns="38959" rIns="77938" bIns="38959" anchor="ctr" anchorCtr="0">
            <a:normAutofit/>
          </a:bodyPr>
          <a:lstStyle/>
          <a:p>
            <a:pPr>
              <a:buSzPts val="4400"/>
            </a:pPr>
            <a:r>
              <a:rPr lang="en-US" dirty="0"/>
              <a:t>MRT Members</a:t>
            </a:r>
            <a:endParaRPr dirty="0"/>
          </a:p>
        </p:txBody>
      </p:sp>
      <p:sp>
        <p:nvSpPr>
          <p:cNvPr id="335" name="Google Shape;335;p9"/>
          <p:cNvSpPr txBox="1">
            <a:spLocks noGrp="1"/>
          </p:cNvSpPr>
          <p:nvPr>
            <p:ph type="body" idx="1"/>
          </p:nvPr>
        </p:nvSpPr>
        <p:spPr>
          <a:xfrm>
            <a:off x="324322" y="1389062"/>
            <a:ext cx="2431008" cy="4176858"/>
          </a:xfrm>
          <a:prstGeom prst="rect">
            <a:avLst/>
          </a:prstGeom>
          <a:noFill/>
          <a:ln>
            <a:noFill/>
          </a:ln>
        </p:spPr>
        <p:txBody>
          <a:bodyPr spcFirstLastPara="1" wrap="square" lIns="77938" tIns="38959" rIns="77938" bIns="38959" anchor="t" anchorCtr="0">
            <a:normAutofit fontScale="70000" lnSpcReduction="20000"/>
          </a:bodyPr>
          <a:lstStyle/>
          <a:p>
            <a:pPr marL="194870" indent="-43305">
              <a:lnSpc>
                <a:spcPct val="150000"/>
              </a:lnSpc>
              <a:spcBef>
                <a:spcPts val="0"/>
              </a:spcBef>
              <a:buNone/>
            </a:pPr>
            <a:r>
              <a:rPr lang="nb-NO" dirty="0" err="1"/>
              <a:t>Arofan</a:t>
            </a:r>
            <a:r>
              <a:rPr lang="nb-NO" dirty="0"/>
              <a:t> Gregory</a:t>
            </a:r>
          </a:p>
          <a:p>
            <a:pPr marL="194870" indent="-43305">
              <a:lnSpc>
                <a:spcPct val="150000"/>
              </a:lnSpc>
              <a:spcBef>
                <a:spcPts val="0"/>
              </a:spcBef>
              <a:buNone/>
            </a:pPr>
            <a:r>
              <a:rPr lang="nb-NO" dirty="0"/>
              <a:t>Dan </a:t>
            </a:r>
            <a:r>
              <a:rPr lang="nb-NO" dirty="0" err="1"/>
              <a:t>Gillman</a:t>
            </a:r>
            <a:endParaRPr lang="nb-NO" dirty="0"/>
          </a:p>
          <a:p>
            <a:pPr marL="194870" indent="-43305">
              <a:lnSpc>
                <a:spcPct val="150000"/>
              </a:lnSpc>
              <a:spcBef>
                <a:spcPts val="0"/>
              </a:spcBef>
              <a:buNone/>
            </a:pPr>
            <a:r>
              <a:rPr lang="nb-NO" dirty="0"/>
              <a:t>Flavio Rizzolo</a:t>
            </a:r>
          </a:p>
          <a:p>
            <a:pPr marL="194870" indent="-43305">
              <a:lnSpc>
                <a:spcPct val="150000"/>
              </a:lnSpc>
              <a:spcBef>
                <a:spcPts val="0"/>
              </a:spcBef>
              <a:buNone/>
            </a:pPr>
            <a:r>
              <a:rPr lang="nb-NO" dirty="0"/>
              <a:t>Hilde Orten</a:t>
            </a:r>
          </a:p>
          <a:p>
            <a:pPr marL="194870" indent="-43305">
              <a:lnSpc>
                <a:spcPct val="150000"/>
              </a:lnSpc>
              <a:spcBef>
                <a:spcPts val="0"/>
              </a:spcBef>
              <a:buNone/>
            </a:pPr>
            <a:r>
              <a:rPr lang="nb-NO" dirty="0"/>
              <a:t>Jay </a:t>
            </a:r>
            <a:r>
              <a:rPr lang="nb-NO" dirty="0" err="1"/>
              <a:t>Greenfield</a:t>
            </a:r>
            <a:endParaRPr lang="nb-NO" dirty="0"/>
          </a:p>
          <a:p>
            <a:pPr marL="194870" indent="-43305">
              <a:lnSpc>
                <a:spcPct val="150000"/>
              </a:lnSpc>
              <a:spcBef>
                <a:spcPts val="0"/>
              </a:spcBef>
              <a:buNone/>
            </a:pPr>
            <a:r>
              <a:rPr lang="nb-NO" dirty="0"/>
              <a:t>Joachim Wackerow</a:t>
            </a:r>
          </a:p>
          <a:p>
            <a:pPr marL="194870" indent="-43305">
              <a:lnSpc>
                <a:spcPct val="150000"/>
              </a:lnSpc>
              <a:spcBef>
                <a:spcPts val="0"/>
              </a:spcBef>
              <a:buNone/>
            </a:pPr>
            <a:r>
              <a:rPr lang="nb-NO" dirty="0"/>
              <a:t>Larry Hoyle</a:t>
            </a:r>
          </a:p>
          <a:p>
            <a:pPr marL="194870" indent="-43305">
              <a:lnSpc>
                <a:spcPct val="150000"/>
              </a:lnSpc>
              <a:spcBef>
                <a:spcPts val="0"/>
              </a:spcBef>
              <a:buNone/>
            </a:pPr>
            <a:r>
              <a:rPr lang="nb-NO" dirty="0"/>
              <a:t>Oliver </a:t>
            </a:r>
            <a:r>
              <a:rPr lang="nb-NO" dirty="0" err="1"/>
              <a:t>Hopt</a:t>
            </a:r>
            <a:endParaRPr lang="nb-NO" dirty="0"/>
          </a:p>
          <a:p>
            <a:pPr marL="194870" indent="-43305">
              <a:lnSpc>
                <a:spcPct val="150000"/>
              </a:lnSpc>
              <a:spcBef>
                <a:spcPts val="0"/>
              </a:spcBef>
              <a:buNone/>
            </a:pPr>
            <a:r>
              <a:rPr lang="nb-NO" dirty="0"/>
              <a:t>Wendy Thomas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4684" y="1389062"/>
            <a:ext cx="5867228" cy="3949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600391" y="5644713"/>
            <a:ext cx="4375815" cy="323165"/>
          </a:xfrm>
          <a:prstGeom prst="rect">
            <a:avLst/>
          </a:prstGeom>
        </p:spPr>
        <p:txBody>
          <a:bodyPr wrap="square">
            <a:spAutoFit/>
          </a:bodyPr>
          <a:lstStyle/>
          <a:p>
            <a:r>
              <a:rPr lang="en-US" sz="750" dirty="0">
                <a:hlinkClick r:id="rId4"/>
              </a:rPr>
              <a:t>https://ddi-alliance.atlassian.net/wiki/spaces/DDI4/pages/707624961/Dagstuhl+Sprint+October+2019</a:t>
            </a:r>
            <a:r>
              <a:rPr lang="en-US" sz="750" dirty="0"/>
              <a:t> </a:t>
            </a:r>
          </a:p>
        </p:txBody>
      </p:sp>
    </p:spTree>
    <p:extLst>
      <p:ext uri="{BB962C8B-B14F-4D97-AF65-F5344CB8AC3E}">
        <p14:creationId xmlns:p14="http://schemas.microsoft.com/office/powerpoint/2010/main" val="2235856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07A8D-ED88-4CD8-AAF1-87D5C44244FA}"/>
              </a:ext>
            </a:extLst>
          </p:cNvPr>
          <p:cNvSpPr>
            <a:spLocks noGrp="1"/>
          </p:cNvSpPr>
          <p:nvPr>
            <p:ph type="title"/>
          </p:nvPr>
        </p:nvSpPr>
        <p:spPr/>
        <p:txBody>
          <a:bodyPr/>
          <a:lstStyle/>
          <a:p>
            <a:r>
              <a:rPr lang="en-US" dirty="0"/>
              <a:t>Evolution in Purpose</a:t>
            </a:r>
          </a:p>
        </p:txBody>
      </p:sp>
      <p:sp>
        <p:nvSpPr>
          <p:cNvPr id="3" name="Content Placeholder 2">
            <a:extLst>
              <a:ext uri="{FF2B5EF4-FFF2-40B4-BE49-F238E27FC236}">
                <a16:creationId xmlns:a16="http://schemas.microsoft.com/office/drawing/2014/main" id="{4D7B4B6E-4E37-452C-BB6D-4FA6556DB9FD}"/>
              </a:ext>
            </a:extLst>
          </p:cNvPr>
          <p:cNvSpPr>
            <a:spLocks noGrp="1"/>
          </p:cNvSpPr>
          <p:nvPr>
            <p:ph idx="1"/>
          </p:nvPr>
        </p:nvSpPr>
        <p:spPr/>
        <p:txBody>
          <a:bodyPr>
            <a:normAutofit fontScale="92500" lnSpcReduction="20000"/>
          </a:bodyPr>
          <a:lstStyle/>
          <a:p>
            <a:r>
              <a:rPr lang="en-US" dirty="0"/>
              <a:t>DDI-CDI was expected to be the “core” of a model-driven DDI </a:t>
            </a:r>
          </a:p>
          <a:p>
            <a:pPr lvl="1"/>
            <a:r>
              <a:rPr lang="en-US" dirty="0"/>
              <a:t>A “next generation” after DDI-Lifecycle</a:t>
            </a:r>
          </a:p>
          <a:p>
            <a:r>
              <a:rPr lang="en-US" dirty="0"/>
              <a:t>Implementation cases showed that something else was needed: a focus on data provenance and data integration</a:t>
            </a:r>
          </a:p>
          <a:p>
            <a:r>
              <a:rPr lang="en-US" dirty="0"/>
              <a:t>DDI-CDI has emerged as a </a:t>
            </a:r>
            <a:r>
              <a:rPr lang="en-US" i="1" dirty="0"/>
              <a:t>companion</a:t>
            </a:r>
            <a:r>
              <a:rPr lang="en-US" dirty="0"/>
              <a:t> to DDI-Codebook and DDI-Lifecycle, not a replacement for them</a:t>
            </a:r>
          </a:p>
          <a:p>
            <a:r>
              <a:rPr lang="en-US" dirty="0"/>
              <a:t>The Social, </a:t>
            </a:r>
            <a:r>
              <a:rPr lang="en-US" dirty="0" err="1"/>
              <a:t>Behavioural</a:t>
            </a:r>
            <a:r>
              <a:rPr lang="en-US" dirty="0"/>
              <a:t>, and Economic (SBE) community needs better data integration tools</a:t>
            </a:r>
          </a:p>
          <a:p>
            <a:pPr lvl="1"/>
            <a:r>
              <a:rPr lang="en-US" dirty="0"/>
              <a:t>So do other domains!</a:t>
            </a:r>
          </a:p>
        </p:txBody>
      </p:sp>
    </p:spTree>
    <p:extLst>
      <p:ext uri="{BB962C8B-B14F-4D97-AF65-F5344CB8AC3E}">
        <p14:creationId xmlns:p14="http://schemas.microsoft.com/office/powerpoint/2010/main" val="920193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FC8FC-2420-4733-A3E9-600A12AF3E7E}"/>
              </a:ext>
            </a:extLst>
          </p:cNvPr>
          <p:cNvSpPr>
            <a:spLocks noGrp="1"/>
          </p:cNvSpPr>
          <p:nvPr>
            <p:ph type="title"/>
          </p:nvPr>
        </p:nvSpPr>
        <p:spPr>
          <a:xfrm>
            <a:off x="628761" y="365211"/>
            <a:ext cx="8120497" cy="1325870"/>
          </a:xfrm>
        </p:spPr>
        <p:txBody>
          <a:bodyPr>
            <a:normAutofit/>
          </a:bodyPr>
          <a:lstStyle/>
          <a:p>
            <a:r>
              <a:rPr lang="en-US" sz="4000" dirty="0"/>
              <a:t>Real-World Trends and Requirements</a:t>
            </a:r>
          </a:p>
        </p:txBody>
      </p:sp>
      <p:sp>
        <p:nvSpPr>
          <p:cNvPr id="3" name="Content Placeholder 2">
            <a:extLst>
              <a:ext uri="{FF2B5EF4-FFF2-40B4-BE49-F238E27FC236}">
                <a16:creationId xmlns:a16="http://schemas.microsoft.com/office/drawing/2014/main" id="{C6213ED0-122C-43BE-820A-18D1F853601B}"/>
              </a:ext>
            </a:extLst>
          </p:cNvPr>
          <p:cNvSpPr>
            <a:spLocks noGrp="1"/>
          </p:cNvSpPr>
          <p:nvPr>
            <p:ph idx="1"/>
          </p:nvPr>
        </p:nvSpPr>
        <p:spPr>
          <a:xfrm>
            <a:off x="628761" y="1485578"/>
            <a:ext cx="7888069" cy="5256583"/>
          </a:xfrm>
        </p:spPr>
        <p:txBody>
          <a:bodyPr>
            <a:normAutofit fontScale="92500" lnSpcReduction="10000"/>
          </a:bodyPr>
          <a:lstStyle/>
          <a:p>
            <a:r>
              <a:rPr lang="en-US" dirty="0"/>
              <a:t>Several changes have taken place in recent years which impact the requirements for DDI-CDI</a:t>
            </a:r>
          </a:p>
          <a:p>
            <a:pPr lvl="1"/>
            <a:r>
              <a:rPr lang="en-US" dirty="0"/>
              <a:t>Larger research projects using data sometimes coming from external domains</a:t>
            </a:r>
          </a:p>
          <a:p>
            <a:pPr lvl="1"/>
            <a:r>
              <a:rPr lang="en-US" b="1" dirty="0"/>
              <a:t>More</a:t>
            </a:r>
            <a:r>
              <a:rPr lang="en-US" dirty="0"/>
              <a:t> data, coming from a wider range of sources</a:t>
            </a:r>
          </a:p>
          <a:p>
            <a:pPr lvl="1"/>
            <a:r>
              <a:rPr lang="en-US" dirty="0"/>
              <a:t>Increased ability to compute with data (Machine Learning, etc.)</a:t>
            </a:r>
          </a:p>
          <a:p>
            <a:r>
              <a:rPr lang="en-US" dirty="0"/>
              <a:t>These changes result in requirements for data/metadata management</a:t>
            </a:r>
          </a:p>
          <a:p>
            <a:pPr lvl="1"/>
            <a:r>
              <a:rPr lang="en-US" dirty="0"/>
              <a:t>More complete, machine-actionable metadata is needed</a:t>
            </a:r>
          </a:p>
          <a:p>
            <a:pPr lvl="1"/>
            <a:r>
              <a:rPr lang="en-US" dirty="0"/>
              <a:t>Improved “context” for data is needed (provenance, semantics)</a:t>
            </a:r>
          </a:p>
          <a:p>
            <a:pPr lvl="1"/>
            <a:r>
              <a:rPr lang="en-US" dirty="0"/>
              <a:t>New data formats/structures must be described and integrated</a:t>
            </a:r>
          </a:p>
          <a:p>
            <a:pPr lvl="1"/>
            <a:r>
              <a:rPr lang="en-US" dirty="0"/>
              <a:t>A broader range of technology platforms require support</a:t>
            </a:r>
          </a:p>
        </p:txBody>
      </p:sp>
    </p:spTree>
    <p:extLst>
      <p:ext uri="{BB962C8B-B14F-4D97-AF65-F5344CB8AC3E}">
        <p14:creationId xmlns:p14="http://schemas.microsoft.com/office/powerpoint/2010/main" val="256675265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3281E223AA69449B3C863DC79B2798C" ma:contentTypeVersion="8" ma:contentTypeDescription="Create a new document." ma:contentTypeScope="" ma:versionID="db0b0f05df62c29ce08f8f8828bc869a">
  <xsd:schema xmlns:xsd="http://www.w3.org/2001/XMLSchema" xmlns:xs="http://www.w3.org/2001/XMLSchema" xmlns:p="http://schemas.microsoft.com/office/2006/metadata/properties" xmlns:ns2="268bfd4f-de28-4755-9fda-5aa464fdfe3e" targetNamespace="http://schemas.microsoft.com/office/2006/metadata/properties" ma:root="true" ma:fieldsID="0e71ace1bc3ab36ea58d8d3ac66c6ad8" ns2:_="">
    <xsd:import namespace="268bfd4f-de28-4755-9fda-5aa464fdfe3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8bfd4f-de28-4755-9fda-5aa464fdfe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8CE8F80-982E-41A8-A3FD-91A4E73FDB83}">
  <ds:schemaRefs>
    <ds:schemaRef ds:uri="http://schemas.microsoft.com/sharepoint/v3/contenttype/forms"/>
  </ds:schemaRefs>
</ds:datastoreItem>
</file>

<file path=customXml/itemProps2.xml><?xml version="1.0" encoding="utf-8"?>
<ds:datastoreItem xmlns:ds="http://schemas.openxmlformats.org/officeDocument/2006/customXml" ds:itemID="{F990CBC1-B3AF-43DF-BA9E-8612856A0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8bfd4f-de28-4755-9fda-5aa464fdfe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8ED2EC-A125-4BBF-8E96-FDFF3FA9B20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4972</TotalTime>
  <Words>2949</Words>
  <Application>Microsoft Office PowerPoint</Application>
  <PresentationFormat>Custom</PresentationFormat>
  <Paragraphs>405</Paragraphs>
  <Slides>33</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Courier New</vt:lpstr>
      <vt:lpstr>OCR A Extended</vt:lpstr>
      <vt:lpstr>Office Theme</vt:lpstr>
      <vt:lpstr>CESSDA: An Introduction to DDI - CDI</vt:lpstr>
      <vt:lpstr>DDI-CDI and CESSDA</vt:lpstr>
      <vt:lpstr>PowerPoint Presentation</vt:lpstr>
      <vt:lpstr>Outline</vt:lpstr>
      <vt:lpstr>MRT and DDI 4 Core</vt:lpstr>
      <vt:lpstr>Group and Events</vt:lpstr>
      <vt:lpstr>MRT Members</vt:lpstr>
      <vt:lpstr>Evolution in Purpose</vt:lpstr>
      <vt:lpstr>Real-World Trends and Requirements</vt:lpstr>
      <vt:lpstr>DDI-CDI within the Product Suite</vt:lpstr>
      <vt:lpstr>DDI-CDI Features: Data Description and Provenance </vt:lpstr>
      <vt:lpstr>DDI-CDI Goals and Purpose </vt:lpstr>
      <vt:lpstr>DDI-CDI Domain-Independence</vt:lpstr>
      <vt:lpstr>DDI-CDI Datum-Oriented Data Description</vt:lpstr>
      <vt:lpstr>DDI-CDI Basic Data Structure Types</vt:lpstr>
      <vt:lpstr>Data Example - Wide</vt:lpstr>
      <vt:lpstr>Data Example - Long</vt:lpstr>
      <vt:lpstr>Data Example - Multidimensional and Long</vt:lpstr>
      <vt:lpstr>Data Example - Key-Value</vt:lpstr>
      <vt:lpstr>DDI-CDI Provenance and Process</vt:lpstr>
      <vt:lpstr>DDI-CDI Foundational Metadata</vt:lpstr>
      <vt:lpstr>Documenting comparability among variables</vt:lpstr>
      <vt:lpstr>DDI-CDI Interoperability, Sustainability, and  Standards Alignment </vt:lpstr>
      <vt:lpstr>DDI-CDI Implementations</vt:lpstr>
      <vt:lpstr>Current Status/Timeline</vt:lpstr>
      <vt:lpstr>Welcome to the DDI-CDI review page</vt:lpstr>
      <vt:lpstr>First Things First…</vt:lpstr>
      <vt:lpstr>PowerPoint Presentation</vt:lpstr>
      <vt:lpstr>PowerPoint Presentation</vt:lpstr>
      <vt:lpstr>The DDI-CDI Review Package (when downloaded and unzipped)</vt:lpstr>
      <vt:lpstr>Comments Page (from Review Page): https://ddi-alliance.atlassian.net/wiki/spaces/DDI4/pages/897155138/DDI-CDI+Comments </vt:lpstr>
      <vt:lpstr>In-Depth Engagement…</vt:lpstr>
      <vt:lpstr>Your comments to the DDI-CDI are appreciated   Contact:  ddi-cdi@googlegroups.com  joachim.wackerow@gesis.org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description with the DDI4 Core</dc:title>
  <dc:creator>Hoyle, Larry</dc:creator>
  <cp:lastModifiedBy>Arofan Gregory</cp:lastModifiedBy>
  <cp:revision>294</cp:revision>
  <cp:lastPrinted>2020-04-03T10:16:28Z</cp:lastPrinted>
  <dcterms:created xsi:type="dcterms:W3CDTF">2019-10-29T14:24:58Z</dcterms:created>
  <dcterms:modified xsi:type="dcterms:W3CDTF">2020-05-27T15:05:31Z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0x01010023281E223AA69449B3C863DC79B2798C</vt:lpwstr>
  </property>
</Properties>
</file>